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04" r:id="rId4"/>
    <p:sldMasterId id="2147483730" r:id="rId5"/>
    <p:sldMasterId id="2147483750" r:id="rId6"/>
    <p:sldMasterId id="2147483754" r:id="rId7"/>
    <p:sldMasterId id="2147483758" r:id="rId8"/>
  </p:sldMasterIdLst>
  <p:notesMasterIdLst>
    <p:notesMasterId r:id="rId63"/>
  </p:notesMasterIdLst>
  <p:sldIdLst>
    <p:sldId id="804" r:id="rId9"/>
    <p:sldId id="260" r:id="rId10"/>
    <p:sldId id="264" r:id="rId11"/>
    <p:sldId id="2420" r:id="rId12"/>
    <p:sldId id="265" r:id="rId13"/>
    <p:sldId id="289" r:id="rId14"/>
    <p:sldId id="266" r:id="rId15"/>
    <p:sldId id="267" r:id="rId16"/>
    <p:sldId id="261" r:id="rId17"/>
    <p:sldId id="269" r:id="rId18"/>
    <p:sldId id="270" r:id="rId19"/>
    <p:sldId id="2421" r:id="rId20"/>
    <p:sldId id="2422" r:id="rId21"/>
    <p:sldId id="272" r:id="rId22"/>
    <p:sldId id="292" r:id="rId23"/>
    <p:sldId id="293" r:id="rId24"/>
    <p:sldId id="2423" r:id="rId25"/>
    <p:sldId id="268" r:id="rId26"/>
    <p:sldId id="274" r:id="rId27"/>
    <p:sldId id="296" r:id="rId28"/>
    <p:sldId id="2424" r:id="rId29"/>
    <p:sldId id="277" r:id="rId30"/>
    <p:sldId id="297" r:id="rId31"/>
    <p:sldId id="298" r:id="rId32"/>
    <p:sldId id="2425" r:id="rId33"/>
    <p:sldId id="710" r:id="rId34"/>
    <p:sldId id="301" r:id="rId35"/>
    <p:sldId id="283" r:id="rId36"/>
    <p:sldId id="288" r:id="rId37"/>
    <p:sldId id="263" r:id="rId38"/>
    <p:sldId id="307" r:id="rId39"/>
    <p:sldId id="286" r:id="rId40"/>
    <p:sldId id="303" r:id="rId41"/>
    <p:sldId id="2426" r:id="rId42"/>
    <p:sldId id="824" r:id="rId43"/>
    <p:sldId id="2427" r:id="rId44"/>
    <p:sldId id="816" r:id="rId45"/>
    <p:sldId id="399" r:id="rId46"/>
    <p:sldId id="2467" r:id="rId47"/>
    <p:sldId id="872" r:id="rId48"/>
    <p:sldId id="855" r:id="rId49"/>
    <p:sldId id="2432" r:id="rId50"/>
    <p:sldId id="852" r:id="rId51"/>
    <p:sldId id="404" r:id="rId52"/>
    <p:sldId id="2468" r:id="rId53"/>
    <p:sldId id="847" r:id="rId54"/>
    <p:sldId id="2439" r:id="rId55"/>
    <p:sldId id="2469" r:id="rId56"/>
    <p:sldId id="846" r:id="rId57"/>
    <p:sldId id="411" r:id="rId58"/>
    <p:sldId id="876" r:id="rId59"/>
    <p:sldId id="848" r:id="rId60"/>
    <p:sldId id="416" r:id="rId61"/>
    <p:sldId id="247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Ligeti" initials="JL" lastIdx="1" clrIdx="0">
    <p:extLst>
      <p:ext uri="{19B8F6BF-5375-455C-9EA6-DF929625EA0E}">
        <p15:presenceInfo xmlns:p15="http://schemas.microsoft.com/office/powerpoint/2012/main" userId="S::jligeti@cochlear.com::a85bdff2-bdb3-4f73-853d-dbc326b83a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E6A2"/>
    <a:srgbClr val="FEDB7A"/>
    <a:srgbClr val="FDC31F"/>
    <a:srgbClr val="420042"/>
    <a:srgbClr val="FFD1FF"/>
    <a:srgbClr val="FFF3FF"/>
    <a:srgbClr val="FFCDFF"/>
    <a:srgbClr val="FF66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0" autoAdjust="0"/>
    <p:restoredTop sz="96846" autoAdjust="0"/>
  </p:normalViewPr>
  <p:slideViewPr>
    <p:cSldViewPr snapToGrid="0">
      <p:cViewPr varScale="1">
        <p:scale>
          <a:sx n="75" d="100"/>
          <a:sy n="75" d="100"/>
        </p:scale>
        <p:origin x="348" y="78"/>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1-25T15:54:08.235" idx="1">
    <p:pos x="10" y="10"/>
    <p:text/>
    <p:extLst>
      <p:ext uri="{C676402C-5697-4E1C-873F-D02D1690AC5C}">
        <p15:threadingInfo xmlns:p15="http://schemas.microsoft.com/office/powerpoint/2012/main" timeZoneBias="-6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C74DE-C7E1-4611-98C0-6D8AEFB9476A}"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GB"/>
        </a:p>
      </dgm:t>
    </dgm:pt>
    <dgm:pt modelId="{73224B2F-7EEF-48B3-B1F9-09AADBE4CBA3}">
      <dgm:prSet phldrT="[Text]" custT="1"/>
      <dgm:spPr>
        <a:solidFill>
          <a:schemeClr val="accent5">
            <a:lumMod val="60000"/>
            <a:lumOff val="40000"/>
          </a:schemeClr>
        </a:solidFill>
        <a:ln>
          <a:noFill/>
        </a:ln>
        <a:effectLst>
          <a:outerShdw blurRad="101600" dist="63500" dir="3600000" algn="tl" rotWithShape="0">
            <a:prstClr val="black">
              <a:alpha val="40000"/>
            </a:prstClr>
          </a:outerShdw>
          <a:softEdge rad="31750"/>
        </a:effectLs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800" b="1" dirty="0">
              <a:solidFill>
                <a:schemeClr val="bg1"/>
              </a:solidFill>
            </a:rPr>
            <a:t>Comparative data</a:t>
          </a:r>
        </a:p>
      </dgm:t>
    </dgm:pt>
    <dgm:pt modelId="{D995F70F-ABC6-4F24-A0DC-C7FA8FF5D749}" type="parTrans" cxnId="{0952FEFF-73E7-4FA2-AB3A-2A7860869221}">
      <dgm:prSet/>
      <dgm:spPr/>
      <dgm:t>
        <a:bodyPr/>
        <a:lstStyle/>
        <a:p>
          <a:endParaRPr lang="en-GB" sz="1600"/>
        </a:p>
      </dgm:t>
    </dgm:pt>
    <dgm:pt modelId="{EA0D1EC9-1630-4F86-A3F7-505792298870}" type="sibTrans" cxnId="{0952FEFF-73E7-4FA2-AB3A-2A7860869221}">
      <dgm:prSet/>
      <dgm:spPr/>
      <dgm:t>
        <a:bodyPr/>
        <a:lstStyle/>
        <a:p>
          <a:endParaRPr lang="en-GB" sz="1600"/>
        </a:p>
      </dgm:t>
    </dgm:pt>
    <dgm:pt modelId="{5E382769-2376-46CC-8C98-5C0D929D2F3F}">
      <dgm:prSet phldrT="[Text]" custT="1"/>
      <dgm:spPr>
        <a:solidFill>
          <a:schemeClr val="bg2">
            <a:lumMod val="50000"/>
          </a:schemeClr>
        </a:solidFill>
        <a:ln>
          <a:noFill/>
        </a:ln>
        <a:effectLst>
          <a:outerShdw blurRad="101600" dist="38100" dir="2700000" algn="tl" rotWithShape="0">
            <a:prstClr val="black">
              <a:alpha val="40000"/>
            </a:prstClr>
          </a:outerShdw>
          <a:softEdge rad="31750"/>
        </a:effectLs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800" b="1" dirty="0">
              <a:solidFill>
                <a:schemeClr val="bg1"/>
              </a:solidFill>
            </a:rPr>
            <a:t>Body of evidence</a:t>
          </a:r>
        </a:p>
      </dgm:t>
    </dgm:pt>
    <dgm:pt modelId="{7383C54E-4952-4F18-991A-49D1201326EC}" type="parTrans" cxnId="{42609277-2152-4C9C-A88E-943B5E332DC1}">
      <dgm:prSet/>
      <dgm:spPr/>
      <dgm:t>
        <a:bodyPr/>
        <a:lstStyle/>
        <a:p>
          <a:endParaRPr lang="en-GB" sz="1600"/>
        </a:p>
      </dgm:t>
    </dgm:pt>
    <dgm:pt modelId="{C8B5ACCB-1922-4100-B395-E1E28A870836}" type="sibTrans" cxnId="{42609277-2152-4C9C-A88E-943B5E332DC1}">
      <dgm:prSet/>
      <dgm:spPr/>
      <dgm:t>
        <a:bodyPr/>
        <a:lstStyle/>
        <a:p>
          <a:endParaRPr lang="en-GB" sz="1600"/>
        </a:p>
      </dgm:t>
    </dgm:pt>
    <dgm:pt modelId="{D524931E-370E-4E46-BDB0-EF1A24656530}">
      <dgm:prSet phldrT="[Text]" custT="1"/>
      <dgm:spPr>
        <a:solidFill>
          <a:schemeClr val="bg2">
            <a:lumMod val="25000"/>
          </a:schemeClr>
        </a:solidFill>
        <a:ln>
          <a:noFill/>
        </a:ln>
        <a:effectLst>
          <a:outerShdw blurRad="101600" dist="38100" dir="2700000" algn="tl" rotWithShape="0">
            <a:prstClr val="black">
              <a:alpha val="40000"/>
            </a:prstClr>
          </a:outerShdw>
          <a:softEdge rad="38100"/>
        </a:effectLs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800" b="1" dirty="0">
              <a:solidFill>
                <a:schemeClr val="bg1"/>
              </a:solidFill>
            </a:rPr>
            <a:t>Consistent opinions</a:t>
          </a:r>
        </a:p>
      </dgm:t>
    </dgm:pt>
    <dgm:pt modelId="{2FF6402A-7112-42B5-B746-9BD21E38F1C8}" type="parTrans" cxnId="{1E7E4E9F-850E-4BC8-B797-65BA9E173B61}">
      <dgm:prSet/>
      <dgm:spPr/>
      <dgm:t>
        <a:bodyPr/>
        <a:lstStyle/>
        <a:p>
          <a:endParaRPr lang="en-GB" sz="1600"/>
        </a:p>
      </dgm:t>
    </dgm:pt>
    <dgm:pt modelId="{F7A64804-2865-49B9-A4A3-F163C30D1285}" type="sibTrans" cxnId="{1E7E4E9F-850E-4BC8-B797-65BA9E173B61}">
      <dgm:prSet/>
      <dgm:spPr/>
      <dgm:t>
        <a:bodyPr/>
        <a:lstStyle/>
        <a:p>
          <a:endParaRPr lang="en-GB" sz="1600"/>
        </a:p>
      </dgm:t>
    </dgm:pt>
    <dgm:pt modelId="{7F1CC62A-B45F-462B-A8EB-FE216F3CDFC2}" type="pres">
      <dgm:prSet presAssocID="{4A3C74DE-C7E1-4611-98C0-6D8AEFB9476A}" presName="theList" presStyleCnt="0">
        <dgm:presLayoutVars>
          <dgm:dir/>
          <dgm:animLvl val="lvl"/>
          <dgm:resizeHandles val="exact"/>
        </dgm:presLayoutVars>
      </dgm:prSet>
      <dgm:spPr/>
    </dgm:pt>
    <dgm:pt modelId="{0D5DA122-2C8E-42AF-A4AB-9CCC287C70CE}" type="pres">
      <dgm:prSet presAssocID="{73224B2F-7EEF-48B3-B1F9-09AADBE4CBA3}" presName="compNode" presStyleCnt="0"/>
      <dgm:spPr/>
    </dgm:pt>
    <dgm:pt modelId="{36C7EF35-BFBF-4D07-B4AC-7C3921250B1D}" type="pres">
      <dgm:prSet presAssocID="{73224B2F-7EEF-48B3-B1F9-09AADBE4CBA3}" presName="noGeometry" presStyleCnt="0"/>
      <dgm:spPr/>
    </dgm:pt>
    <dgm:pt modelId="{5E2B58CD-E639-49FF-8BA0-28C78DA3A382}" type="pres">
      <dgm:prSet presAssocID="{73224B2F-7EEF-48B3-B1F9-09AADBE4CBA3}" presName="childTextVisible" presStyleLbl="bgAccFollowNode1" presStyleIdx="0" presStyleCnt="3" custScaleY="47541" custLinFactNeighborX="3660">
        <dgm:presLayoutVars>
          <dgm:bulletEnabled val="1"/>
        </dgm:presLayoutVars>
      </dgm:prSet>
      <dgm:spPr>
        <a:solidFill>
          <a:schemeClr val="tx1">
            <a:alpha val="90000"/>
          </a:schemeClr>
        </a:solidFill>
      </dgm:spPr>
    </dgm:pt>
    <dgm:pt modelId="{279878C2-E25A-4E20-B604-1260913E066C}" type="pres">
      <dgm:prSet presAssocID="{73224B2F-7EEF-48B3-B1F9-09AADBE4CBA3}" presName="childTextHidden" presStyleLbl="bgAccFollowNode1" presStyleIdx="0" presStyleCnt="3"/>
      <dgm:spPr/>
    </dgm:pt>
    <dgm:pt modelId="{F741AA09-2C25-4FD4-AC89-3B3E79C3FDC7}" type="pres">
      <dgm:prSet presAssocID="{73224B2F-7EEF-48B3-B1F9-09AADBE4CBA3}" presName="parentText" presStyleLbl="node1" presStyleIdx="0" presStyleCnt="3" custScaleX="245062" custScaleY="244685" custLinFactNeighborX="4684" custLinFactNeighborY="4239">
        <dgm:presLayoutVars>
          <dgm:chMax val="1"/>
          <dgm:bulletEnabled val="1"/>
        </dgm:presLayoutVars>
      </dgm:prSet>
      <dgm:spPr/>
    </dgm:pt>
    <dgm:pt modelId="{A2FB7F3F-7470-472A-91A1-6C91C99A4EC0}" type="pres">
      <dgm:prSet presAssocID="{73224B2F-7EEF-48B3-B1F9-09AADBE4CBA3}" presName="aSpace" presStyleCnt="0"/>
      <dgm:spPr/>
    </dgm:pt>
    <dgm:pt modelId="{3F20AE83-4C80-4619-8F72-21809FCCD790}" type="pres">
      <dgm:prSet presAssocID="{5E382769-2376-46CC-8C98-5C0D929D2F3F}" presName="compNode" presStyleCnt="0"/>
      <dgm:spPr/>
    </dgm:pt>
    <dgm:pt modelId="{4BCD6DA2-B070-41B9-8E47-BCDE1A303326}" type="pres">
      <dgm:prSet presAssocID="{5E382769-2376-46CC-8C98-5C0D929D2F3F}" presName="noGeometry" presStyleCnt="0"/>
      <dgm:spPr/>
    </dgm:pt>
    <dgm:pt modelId="{D50BC7AA-A709-45A5-A7D2-170A94CDAC27}" type="pres">
      <dgm:prSet presAssocID="{5E382769-2376-46CC-8C98-5C0D929D2F3F}" presName="childTextVisible" presStyleLbl="bgAccFollowNode1" presStyleIdx="1" presStyleCnt="3" custScaleY="47831" custLinFactNeighborX="3518" custLinFactNeighborY="1971">
        <dgm:presLayoutVars>
          <dgm:bulletEnabled val="1"/>
        </dgm:presLayoutVars>
      </dgm:prSet>
      <dgm:spPr>
        <a:solidFill>
          <a:schemeClr val="tx1">
            <a:alpha val="90000"/>
          </a:schemeClr>
        </a:solidFill>
      </dgm:spPr>
    </dgm:pt>
    <dgm:pt modelId="{7201A3DF-354A-4865-B790-1A772F85734F}" type="pres">
      <dgm:prSet presAssocID="{5E382769-2376-46CC-8C98-5C0D929D2F3F}" presName="childTextHidden" presStyleLbl="bgAccFollowNode1" presStyleIdx="1" presStyleCnt="3"/>
      <dgm:spPr/>
    </dgm:pt>
    <dgm:pt modelId="{A8F00446-262A-4E57-9DE3-01EA4B8B2D24}" type="pres">
      <dgm:prSet presAssocID="{5E382769-2376-46CC-8C98-5C0D929D2F3F}" presName="parentText" presStyleLbl="node1" presStyleIdx="1" presStyleCnt="3" custScaleX="246471" custScaleY="245062">
        <dgm:presLayoutVars>
          <dgm:chMax val="1"/>
          <dgm:bulletEnabled val="1"/>
        </dgm:presLayoutVars>
      </dgm:prSet>
      <dgm:spPr/>
    </dgm:pt>
    <dgm:pt modelId="{C8ABE35A-B6FB-408F-9004-645214FECA88}" type="pres">
      <dgm:prSet presAssocID="{5E382769-2376-46CC-8C98-5C0D929D2F3F}" presName="aSpace" presStyleCnt="0"/>
      <dgm:spPr/>
    </dgm:pt>
    <dgm:pt modelId="{91872502-5C06-4F6A-A96F-C7734BC9F123}" type="pres">
      <dgm:prSet presAssocID="{D524931E-370E-4E46-BDB0-EF1A24656530}" presName="compNode" presStyleCnt="0"/>
      <dgm:spPr/>
    </dgm:pt>
    <dgm:pt modelId="{7ABD6547-9A58-4C76-AAEC-22A017AAF047}" type="pres">
      <dgm:prSet presAssocID="{D524931E-370E-4E46-BDB0-EF1A24656530}" presName="noGeometry" presStyleCnt="0"/>
      <dgm:spPr/>
    </dgm:pt>
    <dgm:pt modelId="{207F3B7F-FDBD-4945-97A9-5EAA50823C6F}" type="pres">
      <dgm:prSet presAssocID="{D524931E-370E-4E46-BDB0-EF1A24656530}" presName="childTextVisible" presStyleLbl="bgAccFollowNode1" presStyleIdx="2" presStyleCnt="3" custScaleY="52870" custLinFactNeighborX="4053">
        <dgm:presLayoutVars>
          <dgm:bulletEnabled val="1"/>
        </dgm:presLayoutVars>
      </dgm:prSet>
      <dgm:spPr>
        <a:solidFill>
          <a:schemeClr val="tx1">
            <a:alpha val="90000"/>
          </a:schemeClr>
        </a:solidFill>
      </dgm:spPr>
    </dgm:pt>
    <dgm:pt modelId="{0D5873CE-B7F7-41D8-B6C3-4E6686C1C43F}" type="pres">
      <dgm:prSet presAssocID="{D524931E-370E-4E46-BDB0-EF1A24656530}" presName="childTextHidden" presStyleLbl="bgAccFollowNode1" presStyleIdx="2" presStyleCnt="3"/>
      <dgm:spPr/>
    </dgm:pt>
    <dgm:pt modelId="{4036A8E4-49A7-4536-ACD4-DB7E6100B4E2}" type="pres">
      <dgm:prSet presAssocID="{D524931E-370E-4E46-BDB0-EF1A24656530}" presName="parentText" presStyleLbl="node1" presStyleIdx="2" presStyleCnt="3" custScaleX="250307" custScaleY="246471">
        <dgm:presLayoutVars>
          <dgm:chMax val="1"/>
          <dgm:bulletEnabled val="1"/>
        </dgm:presLayoutVars>
      </dgm:prSet>
      <dgm:spPr/>
    </dgm:pt>
  </dgm:ptLst>
  <dgm:cxnLst>
    <dgm:cxn modelId="{FF06B508-DDC0-42CF-94BB-317D77507230}" type="presOf" srcId="{4A3C74DE-C7E1-4611-98C0-6D8AEFB9476A}" destId="{7F1CC62A-B45F-462B-A8EB-FE216F3CDFC2}" srcOrd="0" destOrd="0" presId="urn:microsoft.com/office/officeart/2005/8/layout/hProcess6"/>
    <dgm:cxn modelId="{1F7D1A37-FDAC-423F-811C-383DD3F7BBA2}" type="presOf" srcId="{5E382769-2376-46CC-8C98-5C0D929D2F3F}" destId="{A8F00446-262A-4E57-9DE3-01EA4B8B2D24}" srcOrd="0" destOrd="0" presId="urn:microsoft.com/office/officeart/2005/8/layout/hProcess6"/>
    <dgm:cxn modelId="{80B13B4F-5B0F-4EBD-B005-CE7F030AA95A}" type="presOf" srcId="{73224B2F-7EEF-48B3-B1F9-09AADBE4CBA3}" destId="{F741AA09-2C25-4FD4-AC89-3B3E79C3FDC7}" srcOrd="0" destOrd="0" presId="urn:microsoft.com/office/officeart/2005/8/layout/hProcess6"/>
    <dgm:cxn modelId="{42609277-2152-4C9C-A88E-943B5E332DC1}" srcId="{4A3C74DE-C7E1-4611-98C0-6D8AEFB9476A}" destId="{5E382769-2376-46CC-8C98-5C0D929D2F3F}" srcOrd="1" destOrd="0" parTransId="{7383C54E-4952-4F18-991A-49D1201326EC}" sibTransId="{C8B5ACCB-1922-4100-B395-E1E28A870836}"/>
    <dgm:cxn modelId="{7AFFF65A-6003-423D-A3C7-7F6218A998B6}" type="presOf" srcId="{D524931E-370E-4E46-BDB0-EF1A24656530}" destId="{4036A8E4-49A7-4536-ACD4-DB7E6100B4E2}" srcOrd="0" destOrd="0" presId="urn:microsoft.com/office/officeart/2005/8/layout/hProcess6"/>
    <dgm:cxn modelId="{1E7E4E9F-850E-4BC8-B797-65BA9E173B61}" srcId="{4A3C74DE-C7E1-4611-98C0-6D8AEFB9476A}" destId="{D524931E-370E-4E46-BDB0-EF1A24656530}" srcOrd="2" destOrd="0" parTransId="{2FF6402A-7112-42B5-B746-9BD21E38F1C8}" sibTransId="{F7A64804-2865-49B9-A4A3-F163C30D1285}"/>
    <dgm:cxn modelId="{0952FEFF-73E7-4FA2-AB3A-2A7860869221}" srcId="{4A3C74DE-C7E1-4611-98C0-6D8AEFB9476A}" destId="{73224B2F-7EEF-48B3-B1F9-09AADBE4CBA3}" srcOrd="0" destOrd="0" parTransId="{D995F70F-ABC6-4F24-A0DC-C7FA8FF5D749}" sibTransId="{EA0D1EC9-1630-4F86-A3F7-505792298870}"/>
    <dgm:cxn modelId="{CF526A51-7430-4260-80C5-7A4901ED8EDA}" type="presParOf" srcId="{7F1CC62A-B45F-462B-A8EB-FE216F3CDFC2}" destId="{0D5DA122-2C8E-42AF-A4AB-9CCC287C70CE}" srcOrd="0" destOrd="0" presId="urn:microsoft.com/office/officeart/2005/8/layout/hProcess6"/>
    <dgm:cxn modelId="{48E6ECE3-A007-44EE-92DA-77553899E19F}" type="presParOf" srcId="{0D5DA122-2C8E-42AF-A4AB-9CCC287C70CE}" destId="{36C7EF35-BFBF-4D07-B4AC-7C3921250B1D}" srcOrd="0" destOrd="0" presId="urn:microsoft.com/office/officeart/2005/8/layout/hProcess6"/>
    <dgm:cxn modelId="{78D56309-EF69-476E-8751-CB465A80B2BD}" type="presParOf" srcId="{0D5DA122-2C8E-42AF-A4AB-9CCC287C70CE}" destId="{5E2B58CD-E639-49FF-8BA0-28C78DA3A382}" srcOrd="1" destOrd="0" presId="urn:microsoft.com/office/officeart/2005/8/layout/hProcess6"/>
    <dgm:cxn modelId="{30AB2EA9-5D81-4DBA-BDF0-9404045A5E19}" type="presParOf" srcId="{0D5DA122-2C8E-42AF-A4AB-9CCC287C70CE}" destId="{279878C2-E25A-4E20-B604-1260913E066C}" srcOrd="2" destOrd="0" presId="urn:microsoft.com/office/officeart/2005/8/layout/hProcess6"/>
    <dgm:cxn modelId="{91A0981A-E95C-46DC-9B77-4FA02165A224}" type="presParOf" srcId="{0D5DA122-2C8E-42AF-A4AB-9CCC287C70CE}" destId="{F741AA09-2C25-4FD4-AC89-3B3E79C3FDC7}" srcOrd="3" destOrd="0" presId="urn:microsoft.com/office/officeart/2005/8/layout/hProcess6"/>
    <dgm:cxn modelId="{FF0FAE4C-7034-42D9-986B-C200F6375B79}" type="presParOf" srcId="{7F1CC62A-B45F-462B-A8EB-FE216F3CDFC2}" destId="{A2FB7F3F-7470-472A-91A1-6C91C99A4EC0}" srcOrd="1" destOrd="0" presId="urn:microsoft.com/office/officeart/2005/8/layout/hProcess6"/>
    <dgm:cxn modelId="{6A03CBA0-DD65-41A9-AD6F-F5ED5C445C93}" type="presParOf" srcId="{7F1CC62A-B45F-462B-A8EB-FE216F3CDFC2}" destId="{3F20AE83-4C80-4619-8F72-21809FCCD790}" srcOrd="2" destOrd="0" presId="urn:microsoft.com/office/officeart/2005/8/layout/hProcess6"/>
    <dgm:cxn modelId="{10F99093-82CA-4D2B-B4F1-86E16AD3E13A}" type="presParOf" srcId="{3F20AE83-4C80-4619-8F72-21809FCCD790}" destId="{4BCD6DA2-B070-41B9-8E47-BCDE1A303326}" srcOrd="0" destOrd="0" presId="urn:microsoft.com/office/officeart/2005/8/layout/hProcess6"/>
    <dgm:cxn modelId="{FC793736-3425-44B3-A27E-2D7AB029F567}" type="presParOf" srcId="{3F20AE83-4C80-4619-8F72-21809FCCD790}" destId="{D50BC7AA-A709-45A5-A7D2-170A94CDAC27}" srcOrd="1" destOrd="0" presId="urn:microsoft.com/office/officeart/2005/8/layout/hProcess6"/>
    <dgm:cxn modelId="{1629C061-00CA-431F-BC4A-BF89825C06AF}" type="presParOf" srcId="{3F20AE83-4C80-4619-8F72-21809FCCD790}" destId="{7201A3DF-354A-4865-B790-1A772F85734F}" srcOrd="2" destOrd="0" presId="urn:microsoft.com/office/officeart/2005/8/layout/hProcess6"/>
    <dgm:cxn modelId="{4DE3856E-8EFE-4180-B9DB-7CC15B3D65AD}" type="presParOf" srcId="{3F20AE83-4C80-4619-8F72-21809FCCD790}" destId="{A8F00446-262A-4E57-9DE3-01EA4B8B2D24}" srcOrd="3" destOrd="0" presId="urn:microsoft.com/office/officeart/2005/8/layout/hProcess6"/>
    <dgm:cxn modelId="{9E12B09E-8492-4B6A-A3BC-F28C27ACD677}" type="presParOf" srcId="{7F1CC62A-B45F-462B-A8EB-FE216F3CDFC2}" destId="{C8ABE35A-B6FB-408F-9004-645214FECA88}" srcOrd="3" destOrd="0" presId="urn:microsoft.com/office/officeart/2005/8/layout/hProcess6"/>
    <dgm:cxn modelId="{9F5E4F53-CDE2-48C7-B9D3-B99A1E468E72}" type="presParOf" srcId="{7F1CC62A-B45F-462B-A8EB-FE216F3CDFC2}" destId="{91872502-5C06-4F6A-A96F-C7734BC9F123}" srcOrd="4" destOrd="0" presId="urn:microsoft.com/office/officeart/2005/8/layout/hProcess6"/>
    <dgm:cxn modelId="{9E59CA8A-546F-490F-BB02-ADB15DE692AF}" type="presParOf" srcId="{91872502-5C06-4F6A-A96F-C7734BC9F123}" destId="{7ABD6547-9A58-4C76-AAEC-22A017AAF047}" srcOrd="0" destOrd="0" presId="urn:microsoft.com/office/officeart/2005/8/layout/hProcess6"/>
    <dgm:cxn modelId="{AD10A342-F1AC-48C1-A11C-4CF2758C8D30}" type="presParOf" srcId="{91872502-5C06-4F6A-A96F-C7734BC9F123}" destId="{207F3B7F-FDBD-4945-97A9-5EAA50823C6F}" srcOrd="1" destOrd="0" presId="urn:microsoft.com/office/officeart/2005/8/layout/hProcess6"/>
    <dgm:cxn modelId="{D9B41FCA-B718-4416-BE44-AEA545C0B617}" type="presParOf" srcId="{91872502-5C06-4F6A-A96F-C7734BC9F123}" destId="{0D5873CE-B7F7-41D8-B6C3-4E6686C1C43F}" srcOrd="2" destOrd="0" presId="urn:microsoft.com/office/officeart/2005/8/layout/hProcess6"/>
    <dgm:cxn modelId="{CE307366-421D-40DD-803E-6ED7D54042CF}" type="presParOf" srcId="{91872502-5C06-4F6A-A96F-C7734BC9F123}" destId="{4036A8E4-49A7-4536-ACD4-DB7E6100B4E2}"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EA68FC-D5F6-4226-B690-6ED303ADB2A3}" type="doc">
      <dgm:prSet loTypeId="urn:microsoft.com/office/officeart/2005/8/layout/pyramid2" loCatId="pyramid" qsTypeId="urn:microsoft.com/office/officeart/2005/8/quickstyle/simple1" qsCatId="simple" csTypeId="urn:microsoft.com/office/officeart/2005/8/colors/accent1_2" csCatId="accent1" phldr="1"/>
      <dgm:spPr/>
    </dgm:pt>
    <dgm:pt modelId="{4C32E447-2041-4882-A890-390CEDA2C334}">
      <dgm:prSet phldrT="[Text]"/>
      <dgm:spPr/>
      <dgm:t>
        <a:bodyPr/>
        <a:lstStyle/>
        <a:p>
          <a:r>
            <a:rPr lang="en-AU" dirty="0"/>
            <a:t>Uncontrolled studies/ monographs</a:t>
          </a:r>
        </a:p>
      </dgm:t>
    </dgm:pt>
    <dgm:pt modelId="{529D7E04-341E-4B5C-A18A-1045D1400890}" type="parTrans" cxnId="{1B278D5E-F0E9-4297-AED9-699EF0FCB282}">
      <dgm:prSet/>
      <dgm:spPr/>
      <dgm:t>
        <a:bodyPr/>
        <a:lstStyle/>
        <a:p>
          <a:endParaRPr lang="en-AU"/>
        </a:p>
      </dgm:t>
    </dgm:pt>
    <dgm:pt modelId="{429F906C-E20D-4E4F-874A-5C6D1DD7610E}" type="sibTrans" cxnId="{1B278D5E-F0E9-4297-AED9-699EF0FCB282}">
      <dgm:prSet/>
      <dgm:spPr/>
      <dgm:t>
        <a:bodyPr/>
        <a:lstStyle/>
        <a:p>
          <a:endParaRPr lang="en-AU"/>
        </a:p>
      </dgm:t>
    </dgm:pt>
    <dgm:pt modelId="{8F86888B-A7B2-4648-85C6-362913070B0A}">
      <dgm:prSet phldrT="[Text]"/>
      <dgm:spPr/>
      <dgm:t>
        <a:bodyPr/>
        <a:lstStyle/>
        <a:p>
          <a:r>
            <a:rPr lang="en-AU" dirty="0"/>
            <a:t>Observational case studies</a:t>
          </a:r>
        </a:p>
      </dgm:t>
    </dgm:pt>
    <dgm:pt modelId="{C473F90F-8AD8-4DD3-B811-EA1C361B95D1}" type="parTrans" cxnId="{B7D96EC4-63AF-4F8A-90C0-E91AA4D3A67C}">
      <dgm:prSet/>
      <dgm:spPr/>
      <dgm:t>
        <a:bodyPr/>
        <a:lstStyle/>
        <a:p>
          <a:endParaRPr lang="en-AU"/>
        </a:p>
      </dgm:t>
    </dgm:pt>
    <dgm:pt modelId="{20B86061-B075-4679-96B0-7995782314CB}" type="sibTrans" cxnId="{B7D96EC4-63AF-4F8A-90C0-E91AA4D3A67C}">
      <dgm:prSet/>
      <dgm:spPr/>
      <dgm:t>
        <a:bodyPr/>
        <a:lstStyle/>
        <a:p>
          <a:endParaRPr lang="en-AU"/>
        </a:p>
      </dgm:t>
    </dgm:pt>
    <dgm:pt modelId="{F7A15C11-0824-4442-BFB2-9B9206705FA9}">
      <dgm:prSet phldrT="[Text]"/>
      <dgm:spPr/>
      <dgm:t>
        <a:bodyPr/>
        <a:lstStyle/>
        <a:p>
          <a:r>
            <a:rPr lang="en-AU" dirty="0"/>
            <a:t>Expert opinion, testimonials</a:t>
          </a:r>
        </a:p>
      </dgm:t>
    </dgm:pt>
    <dgm:pt modelId="{DE236FC4-29C2-4152-9F07-B7FE2FC1BE38}" type="parTrans" cxnId="{0F468A54-EE19-471E-A553-C883912CEC2C}">
      <dgm:prSet/>
      <dgm:spPr/>
      <dgm:t>
        <a:bodyPr/>
        <a:lstStyle/>
        <a:p>
          <a:endParaRPr lang="en-AU"/>
        </a:p>
      </dgm:t>
    </dgm:pt>
    <dgm:pt modelId="{234FE8CA-D30A-44B4-9F6D-E3675AAF0496}" type="sibTrans" cxnId="{0F468A54-EE19-471E-A553-C883912CEC2C}">
      <dgm:prSet/>
      <dgm:spPr/>
      <dgm:t>
        <a:bodyPr/>
        <a:lstStyle/>
        <a:p>
          <a:endParaRPr lang="en-AU"/>
        </a:p>
      </dgm:t>
    </dgm:pt>
    <dgm:pt modelId="{4C815FEF-423A-45F9-9886-855EEAE474A1}">
      <dgm:prSet phldrT="[Text]"/>
      <dgm:spPr/>
      <dgm:t>
        <a:bodyPr/>
        <a:lstStyle/>
        <a:p>
          <a:r>
            <a:rPr lang="en-AU" dirty="0"/>
            <a:t>Small RCT</a:t>
          </a:r>
        </a:p>
      </dgm:t>
    </dgm:pt>
    <dgm:pt modelId="{820B59AB-8994-49AC-B03C-989F1E59AFF0}" type="parTrans" cxnId="{E792D170-722A-4C86-8FE9-7A2D3447625F}">
      <dgm:prSet/>
      <dgm:spPr/>
      <dgm:t>
        <a:bodyPr/>
        <a:lstStyle/>
        <a:p>
          <a:endParaRPr lang="en-AU"/>
        </a:p>
      </dgm:t>
    </dgm:pt>
    <dgm:pt modelId="{03F12C0F-67B9-4F64-AC77-C974C553F17D}" type="sibTrans" cxnId="{E792D170-722A-4C86-8FE9-7A2D3447625F}">
      <dgm:prSet/>
      <dgm:spPr/>
      <dgm:t>
        <a:bodyPr/>
        <a:lstStyle/>
        <a:p>
          <a:endParaRPr lang="en-AU"/>
        </a:p>
      </dgm:t>
    </dgm:pt>
    <dgm:pt modelId="{F2E9F9CA-473B-4550-B4AC-1E0A5F26D471}">
      <dgm:prSet phldrT="[Text]"/>
      <dgm:spPr/>
      <dgm:t>
        <a:bodyPr/>
        <a:lstStyle/>
        <a:p>
          <a:r>
            <a:rPr lang="en-AU" dirty="0"/>
            <a:t>Large RCT</a:t>
          </a:r>
        </a:p>
      </dgm:t>
    </dgm:pt>
    <dgm:pt modelId="{D1296756-0D5A-4FB5-8982-B898F1C4DADD}" type="parTrans" cxnId="{C03A1A52-CFFF-4F0B-86A0-7E5FF011FD67}">
      <dgm:prSet/>
      <dgm:spPr/>
      <dgm:t>
        <a:bodyPr/>
        <a:lstStyle/>
        <a:p>
          <a:endParaRPr lang="en-AU"/>
        </a:p>
      </dgm:t>
    </dgm:pt>
    <dgm:pt modelId="{F395AE95-E0B4-4F1B-A0AD-23D9C0F95C8C}" type="sibTrans" cxnId="{C03A1A52-CFFF-4F0B-86A0-7E5FF011FD67}">
      <dgm:prSet/>
      <dgm:spPr/>
      <dgm:t>
        <a:bodyPr/>
        <a:lstStyle/>
        <a:p>
          <a:endParaRPr lang="en-AU"/>
        </a:p>
      </dgm:t>
    </dgm:pt>
    <dgm:pt modelId="{C6F510A3-0708-407C-96C4-D952136702F8}">
      <dgm:prSet phldrT="[Text]"/>
      <dgm:spPr>
        <a:solidFill>
          <a:srgbClr val="B4DE86">
            <a:alpha val="90000"/>
          </a:srgbClr>
        </a:solidFill>
      </dgm:spPr>
      <dgm:t>
        <a:bodyPr/>
        <a:lstStyle/>
        <a:p>
          <a:r>
            <a:rPr lang="en-AU" dirty="0"/>
            <a:t>Systematic reviews</a:t>
          </a:r>
        </a:p>
      </dgm:t>
    </dgm:pt>
    <dgm:pt modelId="{38C28EDF-1654-499C-9F7D-E0C66EA85423}" type="parTrans" cxnId="{850F0962-1647-463A-B673-E85AC64E9CF1}">
      <dgm:prSet/>
      <dgm:spPr/>
      <dgm:t>
        <a:bodyPr/>
        <a:lstStyle/>
        <a:p>
          <a:endParaRPr lang="en-AU"/>
        </a:p>
      </dgm:t>
    </dgm:pt>
    <dgm:pt modelId="{93D9EC13-9D8C-4829-B04E-31F3D7DEBC59}" type="sibTrans" cxnId="{850F0962-1647-463A-B673-E85AC64E9CF1}">
      <dgm:prSet/>
      <dgm:spPr/>
      <dgm:t>
        <a:bodyPr/>
        <a:lstStyle/>
        <a:p>
          <a:endParaRPr lang="en-AU"/>
        </a:p>
      </dgm:t>
    </dgm:pt>
    <dgm:pt modelId="{A8C82078-2CA5-4E98-B53E-36F18E0B2137}" type="pres">
      <dgm:prSet presAssocID="{C7EA68FC-D5F6-4226-B690-6ED303ADB2A3}" presName="compositeShape" presStyleCnt="0">
        <dgm:presLayoutVars>
          <dgm:dir/>
          <dgm:resizeHandles/>
        </dgm:presLayoutVars>
      </dgm:prSet>
      <dgm:spPr/>
    </dgm:pt>
    <dgm:pt modelId="{FFD6B263-4293-4FC5-9A40-16FCA7F20403}" type="pres">
      <dgm:prSet presAssocID="{C7EA68FC-D5F6-4226-B690-6ED303ADB2A3}" presName="pyramid" presStyleLbl="node1" presStyleIdx="0" presStyleCnt="1"/>
      <dgm:spPr>
        <a:gradFill rotWithShape="0">
          <a:gsLst>
            <a:gs pos="0">
              <a:schemeClr val="bg1">
                <a:lumMod val="0"/>
                <a:lumOff val="100000"/>
                <a:alpha val="0"/>
              </a:schemeClr>
            </a:gs>
            <a:gs pos="0">
              <a:schemeClr val="tx2"/>
            </a:gs>
            <a:gs pos="64000">
              <a:schemeClr val="bg1">
                <a:lumMod val="50000"/>
              </a:schemeClr>
            </a:gs>
            <a:gs pos="100000">
              <a:schemeClr val="bg1"/>
            </a:gs>
          </a:gsLst>
          <a:lin ang="5400000" scaled="1"/>
        </a:gradFill>
      </dgm:spPr>
    </dgm:pt>
    <dgm:pt modelId="{1DA71872-71A2-42D9-806D-CD25172A64D2}" type="pres">
      <dgm:prSet presAssocID="{C7EA68FC-D5F6-4226-B690-6ED303ADB2A3}" presName="theList" presStyleCnt="0"/>
      <dgm:spPr/>
    </dgm:pt>
    <dgm:pt modelId="{EEFE66D1-D64E-475E-AFF6-AE4F411329EA}" type="pres">
      <dgm:prSet presAssocID="{C6F510A3-0708-407C-96C4-D952136702F8}" presName="aNode" presStyleLbl="fgAcc1" presStyleIdx="0" presStyleCnt="6">
        <dgm:presLayoutVars>
          <dgm:bulletEnabled val="1"/>
        </dgm:presLayoutVars>
      </dgm:prSet>
      <dgm:spPr/>
    </dgm:pt>
    <dgm:pt modelId="{ED222D77-7F57-406A-9B1E-A7204C89AF7F}" type="pres">
      <dgm:prSet presAssocID="{C6F510A3-0708-407C-96C4-D952136702F8}" presName="aSpace" presStyleCnt="0"/>
      <dgm:spPr/>
    </dgm:pt>
    <dgm:pt modelId="{DEDE332D-62A2-4076-A8D4-D37671C88BA4}" type="pres">
      <dgm:prSet presAssocID="{F2E9F9CA-473B-4550-B4AC-1E0A5F26D471}" presName="aNode" presStyleLbl="fgAcc1" presStyleIdx="1" presStyleCnt="6">
        <dgm:presLayoutVars>
          <dgm:bulletEnabled val="1"/>
        </dgm:presLayoutVars>
      </dgm:prSet>
      <dgm:spPr/>
    </dgm:pt>
    <dgm:pt modelId="{D4A02458-D114-4045-8E9F-B7F28301A997}" type="pres">
      <dgm:prSet presAssocID="{F2E9F9CA-473B-4550-B4AC-1E0A5F26D471}" presName="aSpace" presStyleCnt="0"/>
      <dgm:spPr/>
    </dgm:pt>
    <dgm:pt modelId="{4304A11D-1A78-4A39-86E5-54EA4B5F9C37}" type="pres">
      <dgm:prSet presAssocID="{4C815FEF-423A-45F9-9886-855EEAE474A1}" presName="aNode" presStyleLbl="fgAcc1" presStyleIdx="2" presStyleCnt="6">
        <dgm:presLayoutVars>
          <dgm:bulletEnabled val="1"/>
        </dgm:presLayoutVars>
      </dgm:prSet>
      <dgm:spPr/>
    </dgm:pt>
    <dgm:pt modelId="{5A6015C7-4E04-46B9-8F68-8E2F1891EE62}" type="pres">
      <dgm:prSet presAssocID="{4C815FEF-423A-45F9-9886-855EEAE474A1}" presName="aSpace" presStyleCnt="0"/>
      <dgm:spPr/>
    </dgm:pt>
    <dgm:pt modelId="{F43923ED-2C4A-4BBD-A69E-1DB2E3BE10D7}" type="pres">
      <dgm:prSet presAssocID="{4C32E447-2041-4882-A890-390CEDA2C334}" presName="aNode" presStyleLbl="fgAcc1" presStyleIdx="3" presStyleCnt="6">
        <dgm:presLayoutVars>
          <dgm:bulletEnabled val="1"/>
        </dgm:presLayoutVars>
      </dgm:prSet>
      <dgm:spPr/>
    </dgm:pt>
    <dgm:pt modelId="{59A5041E-3BFF-40BF-A6D0-B54978A1295E}" type="pres">
      <dgm:prSet presAssocID="{4C32E447-2041-4882-A890-390CEDA2C334}" presName="aSpace" presStyleCnt="0"/>
      <dgm:spPr/>
    </dgm:pt>
    <dgm:pt modelId="{BCB7D7BC-C328-4DCA-8086-5AEE370F64CA}" type="pres">
      <dgm:prSet presAssocID="{8F86888B-A7B2-4648-85C6-362913070B0A}" presName="aNode" presStyleLbl="fgAcc1" presStyleIdx="4" presStyleCnt="6">
        <dgm:presLayoutVars>
          <dgm:bulletEnabled val="1"/>
        </dgm:presLayoutVars>
      </dgm:prSet>
      <dgm:spPr/>
    </dgm:pt>
    <dgm:pt modelId="{39FC62F6-9E52-42E8-BD88-DB3429494134}" type="pres">
      <dgm:prSet presAssocID="{8F86888B-A7B2-4648-85C6-362913070B0A}" presName="aSpace" presStyleCnt="0"/>
      <dgm:spPr/>
    </dgm:pt>
    <dgm:pt modelId="{F5774E0E-26A3-436B-B6C0-999D3FD5C1C1}" type="pres">
      <dgm:prSet presAssocID="{F7A15C11-0824-4442-BFB2-9B9206705FA9}" presName="aNode" presStyleLbl="fgAcc1" presStyleIdx="5" presStyleCnt="6">
        <dgm:presLayoutVars>
          <dgm:bulletEnabled val="1"/>
        </dgm:presLayoutVars>
      </dgm:prSet>
      <dgm:spPr/>
    </dgm:pt>
    <dgm:pt modelId="{62A3F4E2-1E61-4224-9A0A-C1BAC8E87F2C}" type="pres">
      <dgm:prSet presAssocID="{F7A15C11-0824-4442-BFB2-9B9206705FA9}" presName="aSpace" presStyleCnt="0"/>
      <dgm:spPr/>
    </dgm:pt>
  </dgm:ptLst>
  <dgm:cxnLst>
    <dgm:cxn modelId="{0B35F125-0664-4069-9475-38F712064B92}" type="presOf" srcId="{C7EA68FC-D5F6-4226-B690-6ED303ADB2A3}" destId="{A8C82078-2CA5-4E98-B53E-36F18E0B2137}" srcOrd="0" destOrd="0" presId="urn:microsoft.com/office/officeart/2005/8/layout/pyramid2"/>
    <dgm:cxn modelId="{AFDEDE3A-2982-446F-892E-0CE1A92FD90B}" type="presOf" srcId="{4C32E447-2041-4882-A890-390CEDA2C334}" destId="{F43923ED-2C4A-4BBD-A69E-1DB2E3BE10D7}" srcOrd="0" destOrd="0" presId="urn:microsoft.com/office/officeart/2005/8/layout/pyramid2"/>
    <dgm:cxn modelId="{1B278D5E-F0E9-4297-AED9-699EF0FCB282}" srcId="{C7EA68FC-D5F6-4226-B690-6ED303ADB2A3}" destId="{4C32E447-2041-4882-A890-390CEDA2C334}" srcOrd="3" destOrd="0" parTransId="{529D7E04-341E-4B5C-A18A-1045D1400890}" sibTransId="{429F906C-E20D-4E4F-874A-5C6D1DD7610E}"/>
    <dgm:cxn modelId="{850F0962-1647-463A-B673-E85AC64E9CF1}" srcId="{C7EA68FC-D5F6-4226-B690-6ED303ADB2A3}" destId="{C6F510A3-0708-407C-96C4-D952136702F8}" srcOrd="0" destOrd="0" parTransId="{38C28EDF-1654-499C-9F7D-E0C66EA85423}" sibTransId="{93D9EC13-9D8C-4829-B04E-31F3D7DEBC59}"/>
    <dgm:cxn modelId="{E792D170-722A-4C86-8FE9-7A2D3447625F}" srcId="{C7EA68FC-D5F6-4226-B690-6ED303ADB2A3}" destId="{4C815FEF-423A-45F9-9886-855EEAE474A1}" srcOrd="2" destOrd="0" parTransId="{820B59AB-8994-49AC-B03C-989F1E59AFF0}" sibTransId="{03F12C0F-67B9-4F64-AC77-C974C553F17D}"/>
    <dgm:cxn modelId="{C03A1A52-CFFF-4F0B-86A0-7E5FF011FD67}" srcId="{C7EA68FC-D5F6-4226-B690-6ED303ADB2A3}" destId="{F2E9F9CA-473B-4550-B4AC-1E0A5F26D471}" srcOrd="1" destOrd="0" parTransId="{D1296756-0D5A-4FB5-8982-B898F1C4DADD}" sibTransId="{F395AE95-E0B4-4F1B-A0AD-23D9C0F95C8C}"/>
    <dgm:cxn modelId="{0F468A54-EE19-471E-A553-C883912CEC2C}" srcId="{C7EA68FC-D5F6-4226-B690-6ED303ADB2A3}" destId="{F7A15C11-0824-4442-BFB2-9B9206705FA9}" srcOrd="5" destOrd="0" parTransId="{DE236FC4-29C2-4152-9F07-B7FE2FC1BE38}" sibTransId="{234FE8CA-D30A-44B4-9F6D-E3675AAF0496}"/>
    <dgm:cxn modelId="{4183F68E-DF11-47F7-AF48-76D1557C830B}" type="presOf" srcId="{F2E9F9CA-473B-4550-B4AC-1E0A5F26D471}" destId="{DEDE332D-62A2-4076-A8D4-D37671C88BA4}" srcOrd="0" destOrd="0" presId="urn:microsoft.com/office/officeart/2005/8/layout/pyramid2"/>
    <dgm:cxn modelId="{54E0A399-8B82-450B-9B55-EE700902D14F}" type="presOf" srcId="{8F86888B-A7B2-4648-85C6-362913070B0A}" destId="{BCB7D7BC-C328-4DCA-8086-5AEE370F64CA}" srcOrd="0" destOrd="0" presId="urn:microsoft.com/office/officeart/2005/8/layout/pyramid2"/>
    <dgm:cxn modelId="{B7D96EC4-63AF-4F8A-90C0-E91AA4D3A67C}" srcId="{C7EA68FC-D5F6-4226-B690-6ED303ADB2A3}" destId="{8F86888B-A7B2-4648-85C6-362913070B0A}" srcOrd="4" destOrd="0" parTransId="{C473F90F-8AD8-4DD3-B811-EA1C361B95D1}" sibTransId="{20B86061-B075-4679-96B0-7995782314CB}"/>
    <dgm:cxn modelId="{5E14D3CB-0A1A-43FF-8C6F-F06019FC5D00}" type="presOf" srcId="{4C815FEF-423A-45F9-9886-855EEAE474A1}" destId="{4304A11D-1A78-4A39-86E5-54EA4B5F9C37}" srcOrd="0" destOrd="0" presId="urn:microsoft.com/office/officeart/2005/8/layout/pyramid2"/>
    <dgm:cxn modelId="{E9F026CD-FBCD-43BA-A918-8E6B49101F33}" type="presOf" srcId="{C6F510A3-0708-407C-96C4-D952136702F8}" destId="{EEFE66D1-D64E-475E-AFF6-AE4F411329EA}" srcOrd="0" destOrd="0" presId="urn:microsoft.com/office/officeart/2005/8/layout/pyramid2"/>
    <dgm:cxn modelId="{AFF539EE-7E27-46BC-B362-876E5BBAC246}" type="presOf" srcId="{F7A15C11-0824-4442-BFB2-9B9206705FA9}" destId="{F5774E0E-26A3-436B-B6C0-999D3FD5C1C1}" srcOrd="0" destOrd="0" presId="urn:microsoft.com/office/officeart/2005/8/layout/pyramid2"/>
    <dgm:cxn modelId="{6B6C20DD-B5E2-4E7E-A04A-ABABB86F6EB8}" type="presParOf" srcId="{A8C82078-2CA5-4E98-B53E-36F18E0B2137}" destId="{FFD6B263-4293-4FC5-9A40-16FCA7F20403}" srcOrd="0" destOrd="0" presId="urn:microsoft.com/office/officeart/2005/8/layout/pyramid2"/>
    <dgm:cxn modelId="{74462458-E9AF-4CEA-90D0-143755928F0A}" type="presParOf" srcId="{A8C82078-2CA5-4E98-B53E-36F18E0B2137}" destId="{1DA71872-71A2-42D9-806D-CD25172A64D2}" srcOrd="1" destOrd="0" presId="urn:microsoft.com/office/officeart/2005/8/layout/pyramid2"/>
    <dgm:cxn modelId="{3BED1E4E-A712-44E9-B627-CF425D262579}" type="presParOf" srcId="{1DA71872-71A2-42D9-806D-CD25172A64D2}" destId="{EEFE66D1-D64E-475E-AFF6-AE4F411329EA}" srcOrd="0" destOrd="0" presId="urn:microsoft.com/office/officeart/2005/8/layout/pyramid2"/>
    <dgm:cxn modelId="{FFC1648D-938C-464F-A722-E9D1666AAEF6}" type="presParOf" srcId="{1DA71872-71A2-42D9-806D-CD25172A64D2}" destId="{ED222D77-7F57-406A-9B1E-A7204C89AF7F}" srcOrd="1" destOrd="0" presId="urn:microsoft.com/office/officeart/2005/8/layout/pyramid2"/>
    <dgm:cxn modelId="{9609A48F-9150-439D-89EA-126AE1CF3A94}" type="presParOf" srcId="{1DA71872-71A2-42D9-806D-CD25172A64D2}" destId="{DEDE332D-62A2-4076-A8D4-D37671C88BA4}" srcOrd="2" destOrd="0" presId="urn:microsoft.com/office/officeart/2005/8/layout/pyramid2"/>
    <dgm:cxn modelId="{908B95F1-9507-4710-89EF-0D12F789760C}" type="presParOf" srcId="{1DA71872-71A2-42D9-806D-CD25172A64D2}" destId="{D4A02458-D114-4045-8E9F-B7F28301A997}" srcOrd="3" destOrd="0" presId="urn:microsoft.com/office/officeart/2005/8/layout/pyramid2"/>
    <dgm:cxn modelId="{AADC884D-F377-43A7-8EB0-A6A46E283881}" type="presParOf" srcId="{1DA71872-71A2-42D9-806D-CD25172A64D2}" destId="{4304A11D-1A78-4A39-86E5-54EA4B5F9C37}" srcOrd="4" destOrd="0" presId="urn:microsoft.com/office/officeart/2005/8/layout/pyramid2"/>
    <dgm:cxn modelId="{D1A29C2D-AF2F-4B81-B8F7-41ACFF72AB0C}" type="presParOf" srcId="{1DA71872-71A2-42D9-806D-CD25172A64D2}" destId="{5A6015C7-4E04-46B9-8F68-8E2F1891EE62}" srcOrd="5" destOrd="0" presId="urn:microsoft.com/office/officeart/2005/8/layout/pyramid2"/>
    <dgm:cxn modelId="{D7EE5D9F-F293-4F8F-AF79-3635E4B0E482}" type="presParOf" srcId="{1DA71872-71A2-42D9-806D-CD25172A64D2}" destId="{F43923ED-2C4A-4BBD-A69E-1DB2E3BE10D7}" srcOrd="6" destOrd="0" presId="urn:microsoft.com/office/officeart/2005/8/layout/pyramid2"/>
    <dgm:cxn modelId="{7460FD0D-BD15-4D1C-871F-399F6F2FB261}" type="presParOf" srcId="{1DA71872-71A2-42D9-806D-CD25172A64D2}" destId="{59A5041E-3BFF-40BF-A6D0-B54978A1295E}" srcOrd="7" destOrd="0" presId="urn:microsoft.com/office/officeart/2005/8/layout/pyramid2"/>
    <dgm:cxn modelId="{CFB9EA9F-FE96-4C46-A344-BC4DA700E14D}" type="presParOf" srcId="{1DA71872-71A2-42D9-806D-CD25172A64D2}" destId="{BCB7D7BC-C328-4DCA-8086-5AEE370F64CA}" srcOrd="8" destOrd="0" presId="urn:microsoft.com/office/officeart/2005/8/layout/pyramid2"/>
    <dgm:cxn modelId="{B92488E2-C321-4BC4-9403-1C70CD5F471A}" type="presParOf" srcId="{1DA71872-71A2-42D9-806D-CD25172A64D2}" destId="{39FC62F6-9E52-42E8-BD88-DB3429494134}" srcOrd="9" destOrd="0" presId="urn:microsoft.com/office/officeart/2005/8/layout/pyramid2"/>
    <dgm:cxn modelId="{117F1C81-8939-492F-8306-98692EE826CF}" type="presParOf" srcId="{1DA71872-71A2-42D9-806D-CD25172A64D2}" destId="{F5774E0E-26A3-436B-B6C0-999D3FD5C1C1}" srcOrd="10" destOrd="0" presId="urn:microsoft.com/office/officeart/2005/8/layout/pyramid2"/>
    <dgm:cxn modelId="{ABA61FC9-6A68-4240-B3C2-4F4A9E45A410}" type="presParOf" srcId="{1DA71872-71A2-42D9-806D-CD25172A64D2}" destId="{62A3F4E2-1E61-4224-9A0A-C1BAC8E87F2C}"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0C155B-BB79-4C24-8824-93D1B8206666}"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F934B452-5261-43C4-8981-0302E3093F24}">
      <dgm:prSet phldrT="[Text]" custT="1"/>
      <dgm:spPr/>
      <dgm:t>
        <a:bodyPr/>
        <a:lstStyle/>
        <a:p>
          <a:r>
            <a:rPr lang="en-GB" sz="1800" b="1" dirty="0"/>
            <a:t>Manufacturers</a:t>
          </a:r>
        </a:p>
      </dgm:t>
    </dgm:pt>
    <dgm:pt modelId="{28AFF7D0-7B2E-49F6-9ADD-A3A59F69D8BC}" type="parTrans" cxnId="{E3BD2E4D-B57C-4CB1-A2C8-1DEA28C5C4BB}">
      <dgm:prSet/>
      <dgm:spPr/>
      <dgm:t>
        <a:bodyPr/>
        <a:lstStyle/>
        <a:p>
          <a:endParaRPr lang="en-GB" sz="1800" b="1"/>
        </a:p>
      </dgm:t>
    </dgm:pt>
    <dgm:pt modelId="{C0FE9584-B8D3-431A-8DEA-FAD7E9AB3F62}" type="sibTrans" cxnId="{E3BD2E4D-B57C-4CB1-A2C8-1DEA28C5C4BB}">
      <dgm:prSet/>
      <dgm:spPr>
        <a:solidFill>
          <a:schemeClr val="bg1">
            <a:lumMod val="50000"/>
          </a:schemeClr>
        </a:solidFill>
      </dgm:spPr>
      <dgm:t>
        <a:bodyPr/>
        <a:lstStyle/>
        <a:p>
          <a:endParaRPr lang="en-GB" sz="1800" b="1"/>
        </a:p>
      </dgm:t>
    </dgm:pt>
    <dgm:pt modelId="{2BF51A2E-DD3C-403A-8E61-961AF6B3E1C5}">
      <dgm:prSet phldrT="[Text]" custT="1"/>
      <dgm:spPr/>
      <dgm:t>
        <a:bodyPr/>
        <a:lstStyle/>
        <a:p>
          <a:r>
            <a:rPr lang="en-GB" sz="1800" b="1" dirty="0"/>
            <a:t>Payers</a:t>
          </a:r>
        </a:p>
      </dgm:t>
    </dgm:pt>
    <dgm:pt modelId="{C7FAAE38-CC35-47C5-AD2C-0F3DCF2D0136}" type="parTrans" cxnId="{C85FFDF0-C6F0-4266-BA54-2FF874C1B5C0}">
      <dgm:prSet/>
      <dgm:spPr/>
      <dgm:t>
        <a:bodyPr/>
        <a:lstStyle/>
        <a:p>
          <a:endParaRPr lang="en-GB" sz="1800" b="1"/>
        </a:p>
      </dgm:t>
    </dgm:pt>
    <dgm:pt modelId="{70BFBB28-6EE4-4879-97DB-2116E9B2D67F}" type="sibTrans" cxnId="{C85FFDF0-C6F0-4266-BA54-2FF874C1B5C0}">
      <dgm:prSet/>
      <dgm:spPr/>
      <dgm:t>
        <a:bodyPr/>
        <a:lstStyle/>
        <a:p>
          <a:endParaRPr lang="en-GB" sz="1800" b="1"/>
        </a:p>
      </dgm:t>
    </dgm:pt>
    <dgm:pt modelId="{332BB962-0535-4D03-AD4C-BE6249DF841B}">
      <dgm:prSet phldrT="[Text]" custT="1"/>
      <dgm:spPr/>
      <dgm:t>
        <a:bodyPr/>
        <a:lstStyle/>
        <a:p>
          <a:r>
            <a:rPr lang="en-GB" sz="1800" b="1" dirty="0"/>
            <a:t>CAPAC</a:t>
          </a:r>
        </a:p>
      </dgm:t>
    </dgm:pt>
    <dgm:pt modelId="{1DE089B8-C2BB-4696-A745-903FB7D3B735}" type="parTrans" cxnId="{565B5478-C7E1-4BC9-A06F-7A3C7E1A0E8D}">
      <dgm:prSet/>
      <dgm:spPr/>
      <dgm:t>
        <a:bodyPr/>
        <a:lstStyle/>
        <a:p>
          <a:endParaRPr lang="en-GB" sz="1800" b="1"/>
        </a:p>
      </dgm:t>
    </dgm:pt>
    <dgm:pt modelId="{2D37A916-89BA-4699-A867-576EB8827B4D}" type="sibTrans" cxnId="{565B5478-C7E1-4BC9-A06F-7A3C7E1A0E8D}">
      <dgm:prSet/>
      <dgm:spPr/>
      <dgm:t>
        <a:bodyPr/>
        <a:lstStyle/>
        <a:p>
          <a:endParaRPr lang="en-GB" sz="1800" b="1"/>
        </a:p>
      </dgm:t>
    </dgm:pt>
    <dgm:pt modelId="{53EA6FCF-B236-4243-8624-94A64D1C0572}">
      <dgm:prSet phldrT="[Text]" custT="1"/>
      <dgm:spPr/>
      <dgm:t>
        <a:bodyPr/>
        <a:lstStyle/>
        <a:p>
          <a:r>
            <a:rPr lang="en-GB" sz="1800" b="1" dirty="0"/>
            <a:t>Hearing loss organizations</a:t>
          </a:r>
        </a:p>
      </dgm:t>
    </dgm:pt>
    <dgm:pt modelId="{06334C32-A3B4-4064-ACE4-CAC6C22A1613}" type="parTrans" cxnId="{322D2FD5-B0E7-40A5-8416-C5CDE366396E}">
      <dgm:prSet/>
      <dgm:spPr/>
      <dgm:t>
        <a:bodyPr/>
        <a:lstStyle/>
        <a:p>
          <a:endParaRPr lang="en-GB" sz="1800" b="1"/>
        </a:p>
      </dgm:t>
    </dgm:pt>
    <dgm:pt modelId="{E064DA14-77C7-4CF2-A39E-48F840EA9010}" type="sibTrans" cxnId="{322D2FD5-B0E7-40A5-8416-C5CDE366396E}">
      <dgm:prSet/>
      <dgm:spPr/>
      <dgm:t>
        <a:bodyPr/>
        <a:lstStyle/>
        <a:p>
          <a:endParaRPr lang="en-GB" sz="1800" b="1"/>
        </a:p>
      </dgm:t>
    </dgm:pt>
    <dgm:pt modelId="{9CA07CF1-B578-46DD-A098-281CE89BA87C}">
      <dgm:prSet phldrT="[Text]" custT="1"/>
      <dgm:spPr/>
      <dgm:t>
        <a:bodyPr/>
        <a:lstStyle/>
        <a:p>
          <a:r>
            <a:rPr lang="en-GB" sz="1800" b="1" dirty="0"/>
            <a:t>CI users</a:t>
          </a:r>
        </a:p>
      </dgm:t>
    </dgm:pt>
    <dgm:pt modelId="{528943D2-EB10-48E5-A886-3EAA2F5D1062}" type="parTrans" cxnId="{ACB3A111-BD01-411D-A2EE-15F6794DA37B}">
      <dgm:prSet/>
      <dgm:spPr/>
      <dgm:t>
        <a:bodyPr/>
        <a:lstStyle/>
        <a:p>
          <a:endParaRPr lang="en-GB" sz="1800" b="1"/>
        </a:p>
      </dgm:t>
    </dgm:pt>
    <dgm:pt modelId="{C3824421-1A74-4CCF-B410-5449DE1AD350}" type="sibTrans" cxnId="{ACB3A111-BD01-411D-A2EE-15F6794DA37B}">
      <dgm:prSet/>
      <dgm:spPr/>
      <dgm:t>
        <a:bodyPr/>
        <a:lstStyle/>
        <a:p>
          <a:endParaRPr lang="en-GB" sz="1800" b="1"/>
        </a:p>
      </dgm:t>
    </dgm:pt>
    <dgm:pt modelId="{F0B1CDB6-95F4-44B6-BCA2-E597BB096E83}">
      <dgm:prSet custT="1"/>
      <dgm:spPr/>
      <dgm:t>
        <a:bodyPr/>
        <a:lstStyle/>
        <a:p>
          <a:r>
            <a:rPr lang="en-GB" sz="1800" b="1" dirty="0"/>
            <a:t>Clinicians</a:t>
          </a:r>
        </a:p>
      </dgm:t>
    </dgm:pt>
    <dgm:pt modelId="{EDDDF75C-6E06-49FE-AAC5-09DC5F40C520}" type="parTrans" cxnId="{4F669E1C-1B7C-403F-BF03-39A261F0919B}">
      <dgm:prSet/>
      <dgm:spPr/>
      <dgm:t>
        <a:bodyPr/>
        <a:lstStyle/>
        <a:p>
          <a:endParaRPr lang="en-GB" sz="1800" b="1"/>
        </a:p>
      </dgm:t>
    </dgm:pt>
    <dgm:pt modelId="{B467C421-1CF9-4BC0-9080-4990FDBC178D}" type="sibTrans" cxnId="{4F669E1C-1B7C-403F-BF03-39A261F0919B}">
      <dgm:prSet/>
      <dgm:spPr/>
      <dgm:t>
        <a:bodyPr/>
        <a:lstStyle/>
        <a:p>
          <a:endParaRPr lang="en-GB" sz="1800" b="1"/>
        </a:p>
      </dgm:t>
    </dgm:pt>
    <dgm:pt modelId="{0B6F2162-8EC8-49E4-B367-7F08488229DD}" type="pres">
      <dgm:prSet presAssocID="{2A0C155B-BB79-4C24-8824-93D1B8206666}" presName="Name0" presStyleCnt="0">
        <dgm:presLayoutVars>
          <dgm:dir/>
          <dgm:resizeHandles val="exact"/>
        </dgm:presLayoutVars>
      </dgm:prSet>
      <dgm:spPr/>
    </dgm:pt>
    <dgm:pt modelId="{3C9BFE8A-8594-4909-9FAC-417CE3717350}" type="pres">
      <dgm:prSet presAssocID="{2A0C155B-BB79-4C24-8824-93D1B8206666}" presName="cycle" presStyleCnt="0"/>
      <dgm:spPr/>
    </dgm:pt>
    <dgm:pt modelId="{9954AEB0-B6D2-4CFD-84E9-4E23E58EC29B}" type="pres">
      <dgm:prSet presAssocID="{F934B452-5261-43C4-8981-0302E3093F24}" presName="nodeFirstNode" presStyleLbl="node1" presStyleIdx="0" presStyleCnt="6" custScaleX="105559">
        <dgm:presLayoutVars>
          <dgm:bulletEnabled val="1"/>
        </dgm:presLayoutVars>
      </dgm:prSet>
      <dgm:spPr/>
    </dgm:pt>
    <dgm:pt modelId="{7B7DA86C-8BE5-43F5-98AF-7E8E4BB8E909}" type="pres">
      <dgm:prSet presAssocID="{C0FE9584-B8D3-431A-8DEA-FAD7E9AB3F62}" presName="sibTransFirstNode" presStyleLbl="bgShp" presStyleIdx="0" presStyleCnt="1"/>
      <dgm:spPr/>
    </dgm:pt>
    <dgm:pt modelId="{B2E0807C-0B1B-4BE5-92D1-750CC40F2028}" type="pres">
      <dgm:prSet presAssocID="{2BF51A2E-DD3C-403A-8E61-961AF6B3E1C5}" presName="nodeFollowingNodes" presStyleLbl="node1" presStyleIdx="1" presStyleCnt="6">
        <dgm:presLayoutVars>
          <dgm:bulletEnabled val="1"/>
        </dgm:presLayoutVars>
      </dgm:prSet>
      <dgm:spPr/>
    </dgm:pt>
    <dgm:pt modelId="{5E115120-87E1-4205-91F2-A2DFE1B7E6AF}" type="pres">
      <dgm:prSet presAssocID="{332BB962-0535-4D03-AD4C-BE6249DF841B}" presName="nodeFollowingNodes" presStyleLbl="node1" presStyleIdx="2" presStyleCnt="6">
        <dgm:presLayoutVars>
          <dgm:bulletEnabled val="1"/>
        </dgm:presLayoutVars>
      </dgm:prSet>
      <dgm:spPr/>
    </dgm:pt>
    <dgm:pt modelId="{C1A6598C-32E1-4998-AA1A-C25C4F05E22B}" type="pres">
      <dgm:prSet presAssocID="{53EA6FCF-B236-4243-8624-94A64D1C0572}" presName="nodeFollowingNodes" presStyleLbl="node1" presStyleIdx="3" presStyleCnt="6">
        <dgm:presLayoutVars>
          <dgm:bulletEnabled val="1"/>
        </dgm:presLayoutVars>
      </dgm:prSet>
      <dgm:spPr/>
    </dgm:pt>
    <dgm:pt modelId="{6A8EB716-82E3-42B8-AE9A-CE7B340A606E}" type="pres">
      <dgm:prSet presAssocID="{9CA07CF1-B578-46DD-A098-281CE89BA87C}" presName="nodeFollowingNodes" presStyleLbl="node1" presStyleIdx="4" presStyleCnt="6">
        <dgm:presLayoutVars>
          <dgm:bulletEnabled val="1"/>
        </dgm:presLayoutVars>
      </dgm:prSet>
      <dgm:spPr/>
    </dgm:pt>
    <dgm:pt modelId="{6C333CE5-4C96-46B0-9F7C-CB55DFC9CF40}" type="pres">
      <dgm:prSet presAssocID="{F0B1CDB6-95F4-44B6-BCA2-E597BB096E83}" presName="nodeFollowingNodes" presStyleLbl="node1" presStyleIdx="5" presStyleCnt="6">
        <dgm:presLayoutVars>
          <dgm:bulletEnabled val="1"/>
        </dgm:presLayoutVars>
      </dgm:prSet>
      <dgm:spPr/>
    </dgm:pt>
  </dgm:ptLst>
  <dgm:cxnLst>
    <dgm:cxn modelId="{ACB3A111-BD01-411D-A2EE-15F6794DA37B}" srcId="{2A0C155B-BB79-4C24-8824-93D1B8206666}" destId="{9CA07CF1-B578-46DD-A098-281CE89BA87C}" srcOrd="4" destOrd="0" parTransId="{528943D2-EB10-48E5-A886-3EAA2F5D1062}" sibTransId="{C3824421-1A74-4CCF-B410-5449DE1AD350}"/>
    <dgm:cxn modelId="{4F669E1C-1B7C-403F-BF03-39A261F0919B}" srcId="{2A0C155B-BB79-4C24-8824-93D1B8206666}" destId="{F0B1CDB6-95F4-44B6-BCA2-E597BB096E83}" srcOrd="5" destOrd="0" parTransId="{EDDDF75C-6E06-49FE-AAC5-09DC5F40C520}" sibTransId="{B467C421-1CF9-4BC0-9080-4990FDBC178D}"/>
    <dgm:cxn modelId="{7988923F-DEF4-4E2D-9A55-471A75B96324}" type="presOf" srcId="{C0FE9584-B8D3-431A-8DEA-FAD7E9AB3F62}" destId="{7B7DA86C-8BE5-43F5-98AF-7E8E4BB8E909}" srcOrd="0" destOrd="0" presId="urn:microsoft.com/office/officeart/2005/8/layout/cycle3"/>
    <dgm:cxn modelId="{396E004A-50C3-4493-8E25-5C3147A5B37C}" type="presOf" srcId="{2A0C155B-BB79-4C24-8824-93D1B8206666}" destId="{0B6F2162-8EC8-49E4-B367-7F08488229DD}" srcOrd="0" destOrd="0" presId="urn:microsoft.com/office/officeart/2005/8/layout/cycle3"/>
    <dgm:cxn modelId="{E3BD2E4D-B57C-4CB1-A2C8-1DEA28C5C4BB}" srcId="{2A0C155B-BB79-4C24-8824-93D1B8206666}" destId="{F934B452-5261-43C4-8981-0302E3093F24}" srcOrd="0" destOrd="0" parTransId="{28AFF7D0-7B2E-49F6-9ADD-A3A59F69D8BC}" sibTransId="{C0FE9584-B8D3-431A-8DEA-FAD7E9AB3F62}"/>
    <dgm:cxn modelId="{9BEBAB53-8A42-4871-BB46-ED0C85742D52}" type="presOf" srcId="{53EA6FCF-B236-4243-8624-94A64D1C0572}" destId="{C1A6598C-32E1-4998-AA1A-C25C4F05E22B}" srcOrd="0" destOrd="0" presId="urn:microsoft.com/office/officeart/2005/8/layout/cycle3"/>
    <dgm:cxn modelId="{565B5478-C7E1-4BC9-A06F-7A3C7E1A0E8D}" srcId="{2A0C155B-BB79-4C24-8824-93D1B8206666}" destId="{332BB962-0535-4D03-AD4C-BE6249DF841B}" srcOrd="2" destOrd="0" parTransId="{1DE089B8-C2BB-4696-A745-903FB7D3B735}" sibTransId="{2D37A916-89BA-4699-A867-576EB8827B4D}"/>
    <dgm:cxn modelId="{106AF6A2-94D9-486F-969A-C354C57EC079}" type="presOf" srcId="{F934B452-5261-43C4-8981-0302E3093F24}" destId="{9954AEB0-B6D2-4CFD-84E9-4E23E58EC29B}" srcOrd="0" destOrd="0" presId="urn:microsoft.com/office/officeart/2005/8/layout/cycle3"/>
    <dgm:cxn modelId="{2CDA47BA-40FE-4320-BAC4-1F2BA733A7B1}" type="presOf" srcId="{9CA07CF1-B578-46DD-A098-281CE89BA87C}" destId="{6A8EB716-82E3-42B8-AE9A-CE7B340A606E}" srcOrd="0" destOrd="0" presId="urn:microsoft.com/office/officeart/2005/8/layout/cycle3"/>
    <dgm:cxn modelId="{322D2FD5-B0E7-40A5-8416-C5CDE366396E}" srcId="{2A0C155B-BB79-4C24-8824-93D1B8206666}" destId="{53EA6FCF-B236-4243-8624-94A64D1C0572}" srcOrd="3" destOrd="0" parTransId="{06334C32-A3B4-4064-ACE4-CAC6C22A1613}" sibTransId="{E064DA14-77C7-4CF2-A39E-48F840EA9010}"/>
    <dgm:cxn modelId="{53AFACE1-FD9D-4E8E-AC4C-1616A22F4308}" type="presOf" srcId="{2BF51A2E-DD3C-403A-8E61-961AF6B3E1C5}" destId="{B2E0807C-0B1B-4BE5-92D1-750CC40F2028}" srcOrd="0" destOrd="0" presId="urn:microsoft.com/office/officeart/2005/8/layout/cycle3"/>
    <dgm:cxn modelId="{1EB85FE2-13BE-4625-8828-A61AB5A3E65C}" type="presOf" srcId="{F0B1CDB6-95F4-44B6-BCA2-E597BB096E83}" destId="{6C333CE5-4C96-46B0-9F7C-CB55DFC9CF40}" srcOrd="0" destOrd="0" presId="urn:microsoft.com/office/officeart/2005/8/layout/cycle3"/>
    <dgm:cxn modelId="{28FD51EB-5AA5-4CA0-BEFB-DFAE22E11EE3}" type="presOf" srcId="{332BB962-0535-4D03-AD4C-BE6249DF841B}" destId="{5E115120-87E1-4205-91F2-A2DFE1B7E6AF}" srcOrd="0" destOrd="0" presId="urn:microsoft.com/office/officeart/2005/8/layout/cycle3"/>
    <dgm:cxn modelId="{C85FFDF0-C6F0-4266-BA54-2FF874C1B5C0}" srcId="{2A0C155B-BB79-4C24-8824-93D1B8206666}" destId="{2BF51A2E-DD3C-403A-8E61-961AF6B3E1C5}" srcOrd="1" destOrd="0" parTransId="{C7FAAE38-CC35-47C5-AD2C-0F3DCF2D0136}" sibTransId="{70BFBB28-6EE4-4879-97DB-2116E9B2D67F}"/>
    <dgm:cxn modelId="{F56D1945-0CF4-4C7E-B075-3E2403BA7A16}" type="presParOf" srcId="{0B6F2162-8EC8-49E4-B367-7F08488229DD}" destId="{3C9BFE8A-8594-4909-9FAC-417CE3717350}" srcOrd="0" destOrd="0" presId="urn:microsoft.com/office/officeart/2005/8/layout/cycle3"/>
    <dgm:cxn modelId="{6C568CE6-683D-4FF9-A7E4-AD9A761A7A08}" type="presParOf" srcId="{3C9BFE8A-8594-4909-9FAC-417CE3717350}" destId="{9954AEB0-B6D2-4CFD-84E9-4E23E58EC29B}" srcOrd="0" destOrd="0" presId="urn:microsoft.com/office/officeart/2005/8/layout/cycle3"/>
    <dgm:cxn modelId="{AFF5A9FF-BFC8-4C5C-AA3E-BDE5FAB2E7E2}" type="presParOf" srcId="{3C9BFE8A-8594-4909-9FAC-417CE3717350}" destId="{7B7DA86C-8BE5-43F5-98AF-7E8E4BB8E909}" srcOrd="1" destOrd="0" presId="urn:microsoft.com/office/officeart/2005/8/layout/cycle3"/>
    <dgm:cxn modelId="{DF64AB4F-07E6-42DF-8EBE-DFDD2255C621}" type="presParOf" srcId="{3C9BFE8A-8594-4909-9FAC-417CE3717350}" destId="{B2E0807C-0B1B-4BE5-92D1-750CC40F2028}" srcOrd="2" destOrd="0" presId="urn:microsoft.com/office/officeart/2005/8/layout/cycle3"/>
    <dgm:cxn modelId="{60CC1C6A-F7A2-49EB-95C0-D3BA7575721C}" type="presParOf" srcId="{3C9BFE8A-8594-4909-9FAC-417CE3717350}" destId="{5E115120-87E1-4205-91F2-A2DFE1B7E6AF}" srcOrd="3" destOrd="0" presId="urn:microsoft.com/office/officeart/2005/8/layout/cycle3"/>
    <dgm:cxn modelId="{A7BB928C-BC7F-43D1-94B9-C2704847D2C7}" type="presParOf" srcId="{3C9BFE8A-8594-4909-9FAC-417CE3717350}" destId="{C1A6598C-32E1-4998-AA1A-C25C4F05E22B}" srcOrd="4" destOrd="0" presId="urn:microsoft.com/office/officeart/2005/8/layout/cycle3"/>
    <dgm:cxn modelId="{033DC323-5D82-42E3-AA0F-6355285F4A84}" type="presParOf" srcId="{3C9BFE8A-8594-4909-9FAC-417CE3717350}" destId="{6A8EB716-82E3-42B8-AE9A-CE7B340A606E}" srcOrd="5" destOrd="0" presId="urn:microsoft.com/office/officeart/2005/8/layout/cycle3"/>
    <dgm:cxn modelId="{214BD1CC-4A02-4DE5-9912-6884872568DE}" type="presParOf" srcId="{3C9BFE8A-8594-4909-9FAC-417CE3717350}" destId="{6C333CE5-4C96-46B0-9F7C-CB55DFC9CF40}"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B58CD-E639-49FF-8BA0-28C78DA3A382}">
      <dsp:nvSpPr>
        <dsp:cNvPr id="0" name=""/>
        <dsp:cNvSpPr/>
      </dsp:nvSpPr>
      <dsp:spPr>
        <a:xfrm>
          <a:off x="1121352" y="1591599"/>
          <a:ext cx="1725882" cy="717221"/>
        </a:xfrm>
        <a:prstGeom prst="rightArrow">
          <a:avLst>
            <a:gd name="adj1" fmla="val 70000"/>
            <a:gd name="adj2" fmla="val 50000"/>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41AA09-2C25-4FD4-AC89-3B3E79C3FDC7}">
      <dsp:nvSpPr>
        <dsp:cNvPr id="0" name=""/>
        <dsp:cNvSpPr/>
      </dsp:nvSpPr>
      <dsp:spPr>
        <a:xfrm>
          <a:off x="41235" y="931046"/>
          <a:ext cx="2114740" cy="2111487"/>
        </a:xfrm>
        <a:prstGeom prst="ellipse">
          <a:avLst/>
        </a:prstGeom>
        <a:solidFill>
          <a:schemeClr val="accent5">
            <a:lumMod val="60000"/>
            <a:lumOff val="40000"/>
          </a:schemeClr>
        </a:solidFill>
        <a:ln w="12700" cap="flat" cmpd="sng" algn="ctr">
          <a:noFill/>
          <a:prstDash val="solid"/>
          <a:miter lim="800000"/>
        </a:ln>
        <a:effectLst>
          <a:outerShdw blurRad="101600" dist="63500" dir="36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800" b="1" kern="1200" dirty="0">
              <a:solidFill>
                <a:schemeClr val="bg1"/>
              </a:solidFill>
            </a:rPr>
            <a:t>Comparative data</a:t>
          </a:r>
        </a:p>
      </dsp:txBody>
      <dsp:txXfrm>
        <a:off x="350932" y="1240266"/>
        <a:ext cx="1495346" cy="1493047"/>
      </dsp:txXfrm>
    </dsp:sp>
    <dsp:sp modelId="{D50BC7AA-A709-45A5-A7D2-170A94CDAC27}">
      <dsp:nvSpPr>
        <dsp:cNvPr id="0" name=""/>
        <dsp:cNvSpPr/>
      </dsp:nvSpPr>
      <dsp:spPr>
        <a:xfrm>
          <a:off x="4016101" y="1619146"/>
          <a:ext cx="1725882" cy="721596"/>
        </a:xfrm>
        <a:prstGeom prst="rightArrow">
          <a:avLst>
            <a:gd name="adj1" fmla="val 70000"/>
            <a:gd name="adj2" fmla="val 50000"/>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F00446-262A-4E57-9DE3-01EA4B8B2D24}">
      <dsp:nvSpPr>
        <dsp:cNvPr id="0" name=""/>
        <dsp:cNvSpPr/>
      </dsp:nvSpPr>
      <dsp:spPr>
        <a:xfrm>
          <a:off x="2891935" y="892839"/>
          <a:ext cx="2126899" cy="2114740"/>
        </a:xfrm>
        <a:prstGeom prst="ellipse">
          <a:avLst/>
        </a:prstGeom>
        <a:solidFill>
          <a:schemeClr val="bg2">
            <a:lumMod val="50000"/>
          </a:schemeClr>
        </a:solidFill>
        <a:ln w="12700" cap="flat" cmpd="sng" algn="ctr">
          <a:noFill/>
          <a:prstDash val="solid"/>
          <a:miter lim="800000"/>
        </a:ln>
        <a:effectLst>
          <a:outerShdw blurRad="1016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800" b="1" kern="1200" dirty="0">
              <a:solidFill>
                <a:schemeClr val="bg1"/>
              </a:solidFill>
            </a:rPr>
            <a:t>Body of evidence</a:t>
          </a:r>
        </a:p>
      </dsp:txBody>
      <dsp:txXfrm>
        <a:off x="3203412" y="1202536"/>
        <a:ext cx="1503945" cy="1495346"/>
      </dsp:txXfrm>
    </dsp:sp>
    <dsp:sp modelId="{207F3B7F-FDBD-4945-97A9-5EAA50823C6F}">
      <dsp:nvSpPr>
        <dsp:cNvPr id="0" name=""/>
        <dsp:cNvSpPr/>
      </dsp:nvSpPr>
      <dsp:spPr>
        <a:xfrm>
          <a:off x="6869950" y="1551401"/>
          <a:ext cx="1725882" cy="797617"/>
        </a:xfrm>
        <a:prstGeom prst="rightArrow">
          <a:avLst>
            <a:gd name="adj1" fmla="val 70000"/>
            <a:gd name="adj2" fmla="val 50000"/>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36A8E4-49A7-4536-ACD4-DB7E6100B4E2}">
      <dsp:nvSpPr>
        <dsp:cNvPr id="0" name=""/>
        <dsp:cNvSpPr/>
      </dsp:nvSpPr>
      <dsp:spPr>
        <a:xfrm>
          <a:off x="5789134" y="886760"/>
          <a:ext cx="2160001" cy="2126899"/>
        </a:xfrm>
        <a:prstGeom prst="ellipse">
          <a:avLst/>
        </a:prstGeom>
        <a:solidFill>
          <a:schemeClr val="bg2">
            <a:lumMod val="25000"/>
          </a:schemeClr>
        </a:solidFill>
        <a:ln w="12700" cap="flat" cmpd="sng" algn="ctr">
          <a:noFill/>
          <a:prstDash val="solid"/>
          <a:miter lim="800000"/>
        </a:ln>
        <a:effectLst>
          <a:outerShdw blurRad="101600" dist="38100" dir="2700000" algn="tl" rotWithShape="0">
            <a:prstClr val="black">
              <a:alpha val="40000"/>
            </a:prstClr>
          </a:outerShdw>
          <a:softEdge rad="38100"/>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800" b="1" kern="1200" dirty="0">
              <a:solidFill>
                <a:schemeClr val="bg1"/>
              </a:solidFill>
            </a:rPr>
            <a:t>Consistent opinions</a:t>
          </a:r>
        </a:p>
      </dsp:txBody>
      <dsp:txXfrm>
        <a:off x="6105459" y="1198237"/>
        <a:ext cx="1527351" cy="15039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6B263-4293-4FC5-9A40-16FCA7F20403}">
      <dsp:nvSpPr>
        <dsp:cNvPr id="0" name=""/>
        <dsp:cNvSpPr/>
      </dsp:nvSpPr>
      <dsp:spPr>
        <a:xfrm>
          <a:off x="2402238" y="0"/>
          <a:ext cx="4772956" cy="4772956"/>
        </a:xfrm>
        <a:prstGeom prst="triangle">
          <a:avLst/>
        </a:prstGeom>
        <a:gradFill rotWithShape="0">
          <a:gsLst>
            <a:gs pos="0">
              <a:schemeClr val="bg1">
                <a:lumMod val="0"/>
                <a:lumOff val="100000"/>
                <a:alpha val="0"/>
              </a:schemeClr>
            </a:gs>
            <a:gs pos="0">
              <a:schemeClr val="tx2"/>
            </a:gs>
            <a:gs pos="64000">
              <a:schemeClr val="bg1">
                <a:lumMod val="50000"/>
              </a:schemeClr>
            </a:gs>
            <a:gs pos="100000">
              <a:schemeClr val="bg1"/>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FE66D1-D64E-475E-AFF6-AE4F411329EA}">
      <dsp:nvSpPr>
        <dsp:cNvPr id="0" name=""/>
        <dsp:cNvSpPr/>
      </dsp:nvSpPr>
      <dsp:spPr>
        <a:xfrm>
          <a:off x="4788716" y="479859"/>
          <a:ext cx="3102421" cy="564924"/>
        </a:xfrm>
        <a:prstGeom prst="roundRect">
          <a:avLst/>
        </a:prstGeom>
        <a:solidFill>
          <a:srgbClr val="B4DE86">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Systematic reviews</a:t>
          </a:r>
        </a:p>
      </dsp:txBody>
      <dsp:txXfrm>
        <a:off x="4816293" y="507436"/>
        <a:ext cx="3047267" cy="509770"/>
      </dsp:txXfrm>
    </dsp:sp>
    <dsp:sp modelId="{DEDE332D-62A2-4076-A8D4-D37671C88BA4}">
      <dsp:nvSpPr>
        <dsp:cNvPr id="0" name=""/>
        <dsp:cNvSpPr/>
      </dsp:nvSpPr>
      <dsp:spPr>
        <a:xfrm>
          <a:off x="4788716" y="1115398"/>
          <a:ext cx="3102421" cy="56492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Large RCT</a:t>
          </a:r>
        </a:p>
      </dsp:txBody>
      <dsp:txXfrm>
        <a:off x="4816293" y="1142975"/>
        <a:ext cx="3047267" cy="509770"/>
      </dsp:txXfrm>
    </dsp:sp>
    <dsp:sp modelId="{4304A11D-1A78-4A39-86E5-54EA4B5F9C37}">
      <dsp:nvSpPr>
        <dsp:cNvPr id="0" name=""/>
        <dsp:cNvSpPr/>
      </dsp:nvSpPr>
      <dsp:spPr>
        <a:xfrm>
          <a:off x="4788716" y="1750938"/>
          <a:ext cx="3102421" cy="56492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Small RCT</a:t>
          </a:r>
        </a:p>
      </dsp:txBody>
      <dsp:txXfrm>
        <a:off x="4816293" y="1778515"/>
        <a:ext cx="3047267" cy="509770"/>
      </dsp:txXfrm>
    </dsp:sp>
    <dsp:sp modelId="{F43923ED-2C4A-4BBD-A69E-1DB2E3BE10D7}">
      <dsp:nvSpPr>
        <dsp:cNvPr id="0" name=""/>
        <dsp:cNvSpPr/>
      </dsp:nvSpPr>
      <dsp:spPr>
        <a:xfrm>
          <a:off x="4788716" y="2386478"/>
          <a:ext cx="3102421" cy="56492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Uncontrolled studies/ monographs</a:t>
          </a:r>
        </a:p>
      </dsp:txBody>
      <dsp:txXfrm>
        <a:off x="4816293" y="2414055"/>
        <a:ext cx="3047267" cy="509770"/>
      </dsp:txXfrm>
    </dsp:sp>
    <dsp:sp modelId="{BCB7D7BC-C328-4DCA-8086-5AEE370F64CA}">
      <dsp:nvSpPr>
        <dsp:cNvPr id="0" name=""/>
        <dsp:cNvSpPr/>
      </dsp:nvSpPr>
      <dsp:spPr>
        <a:xfrm>
          <a:off x="4788716" y="3022017"/>
          <a:ext cx="3102421" cy="56492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Observational case studies</a:t>
          </a:r>
        </a:p>
      </dsp:txBody>
      <dsp:txXfrm>
        <a:off x="4816293" y="3049594"/>
        <a:ext cx="3047267" cy="509770"/>
      </dsp:txXfrm>
    </dsp:sp>
    <dsp:sp modelId="{F5774E0E-26A3-436B-B6C0-999D3FD5C1C1}">
      <dsp:nvSpPr>
        <dsp:cNvPr id="0" name=""/>
        <dsp:cNvSpPr/>
      </dsp:nvSpPr>
      <dsp:spPr>
        <a:xfrm>
          <a:off x="4788716" y="3657557"/>
          <a:ext cx="3102421" cy="56492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Expert opinion, testimonials</a:t>
          </a:r>
        </a:p>
      </dsp:txBody>
      <dsp:txXfrm>
        <a:off x="4816293" y="3685134"/>
        <a:ext cx="3047267" cy="5097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DA86C-8BE5-43F5-98AF-7E8E4BB8E909}">
      <dsp:nvSpPr>
        <dsp:cNvPr id="0" name=""/>
        <dsp:cNvSpPr/>
      </dsp:nvSpPr>
      <dsp:spPr>
        <a:xfrm>
          <a:off x="2156448" y="-30633"/>
          <a:ext cx="4932704" cy="4932704"/>
        </a:xfrm>
        <a:prstGeom prst="circularArrow">
          <a:avLst>
            <a:gd name="adj1" fmla="val 5274"/>
            <a:gd name="adj2" fmla="val 312630"/>
            <a:gd name="adj3" fmla="val 14117703"/>
            <a:gd name="adj4" fmla="val 17191935"/>
            <a:gd name="adj5" fmla="val 5477"/>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9954AEB0-B6D2-4CFD-84E9-4E23E58EC29B}">
      <dsp:nvSpPr>
        <dsp:cNvPr id="0" name=""/>
        <dsp:cNvSpPr/>
      </dsp:nvSpPr>
      <dsp:spPr>
        <a:xfrm>
          <a:off x="3626829" y="962"/>
          <a:ext cx="1991942" cy="943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Manufacturers</a:t>
          </a:r>
        </a:p>
      </dsp:txBody>
      <dsp:txXfrm>
        <a:off x="3672888" y="47021"/>
        <a:ext cx="1899824" cy="851402"/>
      </dsp:txXfrm>
    </dsp:sp>
    <dsp:sp modelId="{B2E0807C-0B1B-4BE5-92D1-750CC40F2028}">
      <dsp:nvSpPr>
        <dsp:cNvPr id="0" name=""/>
        <dsp:cNvSpPr/>
      </dsp:nvSpPr>
      <dsp:spPr>
        <a:xfrm>
          <a:off x="5412280" y="1001510"/>
          <a:ext cx="1887041" cy="943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Payers</a:t>
          </a:r>
        </a:p>
      </dsp:txBody>
      <dsp:txXfrm>
        <a:off x="5458339" y="1047569"/>
        <a:ext cx="1794923" cy="851402"/>
      </dsp:txXfrm>
    </dsp:sp>
    <dsp:sp modelId="{5E115120-87E1-4205-91F2-A2DFE1B7E6AF}">
      <dsp:nvSpPr>
        <dsp:cNvPr id="0" name=""/>
        <dsp:cNvSpPr/>
      </dsp:nvSpPr>
      <dsp:spPr>
        <a:xfrm>
          <a:off x="5412280" y="3002608"/>
          <a:ext cx="1887041" cy="943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CAPAC</a:t>
          </a:r>
        </a:p>
      </dsp:txBody>
      <dsp:txXfrm>
        <a:off x="5458339" y="3048667"/>
        <a:ext cx="1794923" cy="851402"/>
      </dsp:txXfrm>
    </dsp:sp>
    <dsp:sp modelId="{C1A6598C-32E1-4998-AA1A-C25C4F05E22B}">
      <dsp:nvSpPr>
        <dsp:cNvPr id="0" name=""/>
        <dsp:cNvSpPr/>
      </dsp:nvSpPr>
      <dsp:spPr>
        <a:xfrm>
          <a:off x="3679279" y="4003156"/>
          <a:ext cx="1887041" cy="943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Hearing loss organizations</a:t>
          </a:r>
        </a:p>
      </dsp:txBody>
      <dsp:txXfrm>
        <a:off x="3725338" y="4049215"/>
        <a:ext cx="1794923" cy="851402"/>
      </dsp:txXfrm>
    </dsp:sp>
    <dsp:sp modelId="{6A8EB716-82E3-42B8-AE9A-CE7B340A606E}">
      <dsp:nvSpPr>
        <dsp:cNvPr id="0" name=""/>
        <dsp:cNvSpPr/>
      </dsp:nvSpPr>
      <dsp:spPr>
        <a:xfrm>
          <a:off x="1946278" y="3002608"/>
          <a:ext cx="1887041" cy="943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CI users</a:t>
          </a:r>
        </a:p>
      </dsp:txBody>
      <dsp:txXfrm>
        <a:off x="1992337" y="3048667"/>
        <a:ext cx="1794923" cy="851402"/>
      </dsp:txXfrm>
    </dsp:sp>
    <dsp:sp modelId="{6C333CE5-4C96-46B0-9F7C-CB55DFC9CF40}">
      <dsp:nvSpPr>
        <dsp:cNvPr id="0" name=""/>
        <dsp:cNvSpPr/>
      </dsp:nvSpPr>
      <dsp:spPr>
        <a:xfrm>
          <a:off x="1946278" y="1001510"/>
          <a:ext cx="1887041" cy="943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Clinicians</a:t>
          </a:r>
        </a:p>
      </dsp:txBody>
      <dsp:txXfrm>
        <a:off x="1992337" y="1047569"/>
        <a:ext cx="1794923" cy="8514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C92D8-AD42-4B72-852B-73E3C627CC03}" type="datetimeFigureOut">
              <a:rPr lang="en-AU" smtClean="0"/>
              <a:t>18/02/2020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E4F46F-35DA-4071-8190-36B648979849}" type="slidenum">
              <a:rPr lang="en-AU" smtClean="0"/>
              <a:t>‹#›</a:t>
            </a:fld>
            <a:endParaRPr lang="en-AU"/>
          </a:p>
        </p:txBody>
      </p:sp>
    </p:spTree>
    <p:extLst>
      <p:ext uri="{BB962C8B-B14F-4D97-AF65-F5344CB8AC3E}">
        <p14:creationId xmlns:p14="http://schemas.microsoft.com/office/powerpoint/2010/main" val="2396978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pps.who.int/iris/bitstream/10665/260336/1/9789241550260-eng.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who.int/healthinfo/global_burden_disease/GBD_report_2004update_full.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1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5F926-5A25-489A-B73C-CF969B6AE38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610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1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5F926-5A25-489A-B73C-CF969B6AE38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610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0F268-12FE-48CA-9B69-B0EEB20187D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62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0F268-12FE-48CA-9B69-B0EEB20187D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04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 study published in 2015 reported that hearing loss was the fourth leading cause of disability worldwide; permanent caries was the most prevalent disability, followed by tension-type headache and iron-deficiency anaemia.</a:t>
            </a:r>
            <a:r>
              <a:rPr lang="en-GB" baseline="30000" dirty="0"/>
              <a:t>2</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World Health Organization (WHO) estimated that in 2004, 1.8% of all global disability‑adjusted life years (DALY; one DALY represents the loss of 1 year of full health) were due to adult-onset hearing impairment (rank 15), but by 2030 this is expected to increase to 2.9% (estimated rank 7).</a:t>
            </a:r>
            <a:r>
              <a:rPr lang="en-GB" sz="1200" kern="1200" baseline="30000" dirty="0">
                <a:solidFill>
                  <a:schemeClr val="tx1"/>
                </a:solidFill>
                <a:effectLst/>
                <a:latin typeface="+mn-lt"/>
                <a:ea typeface="+mn-ea"/>
                <a:cs typeface="+mn-cs"/>
              </a:rPr>
              <a:t>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World Health Organization (WHO) defines disabling hearing loss as hearing loss in the better hearing ear of greater than 40 decibels hearing level (dB HL) in adults and greater than 30 dB HL in children.</a:t>
            </a:r>
            <a:endParaRPr lang="en-GB" sz="1200" kern="1200" baseline="30000" dirty="0">
              <a:solidFill>
                <a:schemeClr val="tx1"/>
              </a:solidFill>
              <a:effectLst/>
              <a:latin typeface="+mn-lt"/>
              <a:ea typeface="+mn-ea"/>
              <a:cs typeface="+mn-cs"/>
            </a:endParaRPr>
          </a:p>
          <a:p>
            <a:pPr marL="0" indent="0">
              <a:buFont typeface="Arial" panose="020B0604020202020204" pitchFamily="34" charset="0"/>
              <a:buNone/>
            </a:pPr>
            <a:endParaRPr lang="en-GB" baseline="30000" dirty="0"/>
          </a:p>
          <a:p>
            <a:r>
              <a:rPr lang="en-GB" b="1" baseline="0"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a typeface="Arial Unicode MS" panose="020B0604020202020204" pitchFamily="34" charset="-128"/>
              </a:rPr>
              <a:t>1. World Health Organization. Addressing the rising prevalence of hearing loss. 2018. Available from: </a:t>
            </a:r>
            <a:r>
              <a:rPr lang="en-AU" dirty="0">
                <a:ea typeface="Arial Unicode MS" panose="020B0604020202020204" pitchFamily="34" charset="-128"/>
                <a:hlinkClick r:id="rId3"/>
              </a:rPr>
              <a:t>http://apps.who.int/iris/bitstream/10665/260336/1/9789241550260-eng.pdf</a:t>
            </a:r>
            <a:r>
              <a:rPr lang="en-AU" dirty="0">
                <a:ea typeface="Arial Unicode MS" panose="020B0604020202020204" pitchFamily="34" charset="-128"/>
              </a:rPr>
              <a:t> (Accessed June 2019)</a:t>
            </a:r>
            <a:endParaRPr lang="en-GB" baseline="0" dirty="0"/>
          </a:p>
          <a:p>
            <a:r>
              <a:rPr lang="en-GB" baseline="0" dirty="0"/>
              <a:t>2. </a:t>
            </a:r>
            <a:r>
              <a:rPr lang="en-GB" dirty="0">
                <a:effectLst/>
              </a:rPr>
              <a:t>GBD 2015. Disease and Injury Incidence and Prevalence Collaborators. Global, regional, and national incidence, prevalence, and years lived with disability for 310 diseases and injuries, 1990–2015: a systematic analysis for the Global Burden of Disease Study 2015. Lancet 2016; 388:1545–602.</a:t>
            </a:r>
          </a:p>
          <a:p>
            <a:r>
              <a:rPr lang="en-GB" sz="1200" kern="1200" dirty="0">
                <a:solidFill>
                  <a:schemeClr val="tx1"/>
                </a:solidFill>
                <a:effectLst/>
                <a:latin typeface="+mn-lt"/>
                <a:ea typeface="+mn-ea"/>
                <a:cs typeface="+mn-cs"/>
              </a:rPr>
              <a:t>3. World Health Organization. The global burden of disease 2004 update, 2004. Available from: </a:t>
            </a:r>
            <a:r>
              <a:rPr lang="en-GB" sz="1200" u="sng" kern="1200" dirty="0">
                <a:solidFill>
                  <a:schemeClr val="tx1"/>
                </a:solidFill>
                <a:effectLst/>
                <a:latin typeface="+mn-lt"/>
                <a:ea typeface="+mn-ea"/>
                <a:cs typeface="+mn-cs"/>
                <a:hlinkClick r:id="rId4"/>
              </a:rPr>
              <a:t>http://www.who.int/healthinfo/global_burden_disease/GBD_report_2004update_full.pdf</a:t>
            </a:r>
            <a:r>
              <a:rPr lang="en-GB" sz="1200" kern="1200" dirty="0">
                <a:solidFill>
                  <a:schemeClr val="tx1"/>
                </a:solidFill>
                <a:effectLst/>
                <a:latin typeface="+mn-lt"/>
                <a:ea typeface="+mn-ea"/>
                <a:cs typeface="+mn-cs"/>
              </a:rPr>
              <a:t> (Accessed February 2018).</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A8DD1-1C5B-4F4C-8B5B-5DD9B81856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90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A8DD1-1C5B-4F4C-8B5B-5DD9B81856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52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A8DD1-1C5B-4F4C-8B5B-5DD9B81856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25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A8DD1-1C5B-4F4C-8B5B-5DD9B81856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930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Linking international consensus with local level opinions may be achieved with targeted dissemination to congresses, meetings, local organizations (see more about promotion on slide 22 [CAPAC])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A8DD1-1C5B-4F4C-8B5B-5DD9B81856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136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GB" sz="1200" b="1" dirty="0">
                <a:solidFill>
                  <a:srgbClr val="000000"/>
                </a:solidFill>
              </a:rPr>
              <a:t>Design: </a:t>
            </a:r>
            <a:r>
              <a:rPr lang="en-GB" sz="1200" dirty="0">
                <a:solidFill>
                  <a:srgbClr val="000000"/>
                </a:solidFill>
              </a:rPr>
              <a:t>A steering committee and panel of international medical experts was formed to design and advise on the process to agree on a standard of care in adults with severe to profound sensorineural hearing loss.</a:t>
            </a:r>
          </a:p>
          <a:p>
            <a:pPr marL="342900" indent="-342900">
              <a:buFont typeface="+mj-lt"/>
              <a:buAutoNum type="arabicPeriod"/>
            </a:pPr>
            <a:endParaRPr lang="en-GB" sz="1200" dirty="0">
              <a:solidFill>
                <a:srgbClr val="000000"/>
              </a:solidFill>
            </a:endParaRPr>
          </a:p>
          <a:p>
            <a:pPr marL="342900" indent="-342900">
              <a:buFont typeface="+mj-lt"/>
              <a:buAutoNum type="arabicPeriod"/>
            </a:pPr>
            <a:r>
              <a:rPr lang="en-GB" sz="1200" b="1" dirty="0">
                <a:solidFill>
                  <a:srgbClr val="000000"/>
                </a:solidFill>
              </a:rPr>
              <a:t>Review: </a:t>
            </a:r>
            <a:r>
              <a:rPr lang="en-GB" sz="1200" dirty="0">
                <a:solidFill>
                  <a:srgbClr val="000000"/>
                </a:solidFill>
              </a:rPr>
              <a:t>A systematic literature review was conducted, including awareness of cochlear implantation, diagnosis pathways, surgery, rehabilitation, performance and outcomes, and cost implications. </a:t>
            </a:r>
          </a:p>
          <a:p>
            <a:pPr marL="342900" indent="-342900">
              <a:buFont typeface="+mj-lt"/>
              <a:buAutoNum type="arabicPeriod"/>
            </a:pPr>
            <a:endParaRPr lang="en-GB" sz="1200" dirty="0">
              <a:solidFill>
                <a:srgbClr val="000000"/>
              </a:solidFill>
            </a:endParaRPr>
          </a:p>
          <a:p>
            <a:pPr marL="342900" indent="-342900">
              <a:buFont typeface="+mj-lt"/>
              <a:buAutoNum type="arabicPeriod"/>
            </a:pPr>
            <a:r>
              <a:rPr lang="en-GB" sz="1200" b="1" dirty="0">
                <a:solidFill>
                  <a:srgbClr val="000000"/>
                </a:solidFill>
              </a:rPr>
              <a:t>International Consensus Statement: </a:t>
            </a:r>
            <a:r>
              <a:rPr lang="en-GB" sz="1200" dirty="0">
                <a:solidFill>
                  <a:srgbClr val="000000"/>
                </a:solidFill>
              </a:rPr>
              <a:t>The steering committee and panel members participated in a three-round Delphi voting process to agree on appropriate consensus statements for best practice.</a:t>
            </a:r>
          </a:p>
          <a:p>
            <a:pPr marL="342900" indent="-342900">
              <a:buFont typeface="+mj-lt"/>
              <a:buAutoNum type="arabicPeriod"/>
            </a:pPr>
            <a:endParaRPr lang="en-GB" sz="1200" dirty="0">
              <a:solidFill>
                <a:srgbClr val="000000"/>
              </a:solidFill>
            </a:endParaRPr>
          </a:p>
          <a:p>
            <a:pPr marL="342900" indent="-342900">
              <a:buFont typeface="+mj-lt"/>
              <a:buAutoNum type="arabicPeriod"/>
            </a:pPr>
            <a:r>
              <a:rPr lang="en-GB" sz="1200" b="1" dirty="0">
                <a:solidFill>
                  <a:srgbClr val="000000"/>
                </a:solidFill>
              </a:rPr>
              <a:t>Focus</a:t>
            </a:r>
            <a:r>
              <a:rPr lang="en-GB" sz="1200" b="1" baseline="0" dirty="0">
                <a:solidFill>
                  <a:srgbClr val="000000"/>
                </a:solidFill>
              </a:rPr>
              <a:t> on the User</a:t>
            </a:r>
            <a:r>
              <a:rPr lang="en-GB" sz="1200" b="1" dirty="0">
                <a:solidFill>
                  <a:srgbClr val="000000"/>
                </a:solidFill>
              </a:rPr>
              <a:t>: </a:t>
            </a:r>
            <a:r>
              <a:rPr lang="en-GB" sz="1200" dirty="0">
                <a:solidFill>
                  <a:srgbClr val="000000"/>
                </a:solidFill>
              </a:rPr>
              <a:t>A Consumer &amp; Professional Advocacy Committee (CAPAC) is providing input based on user-experience and dissemination of best practice.</a:t>
            </a:r>
          </a:p>
          <a:p>
            <a:pPr marL="342900" indent="-342900">
              <a:buFont typeface="+mj-lt"/>
              <a:buAutoNum type="arabicPeriod"/>
            </a:pPr>
            <a:endParaRPr lang="en-AU" sz="1200" dirty="0">
              <a:solidFill>
                <a:srgbClr val="000000"/>
              </a:solidFill>
            </a:endParaRPr>
          </a:p>
          <a:p>
            <a:pPr marL="342900" indent="-342900">
              <a:buFont typeface="+mj-lt"/>
              <a:buAutoNum type="arabicPeriod"/>
            </a:pPr>
            <a:r>
              <a:rPr lang="en-AU" sz="1200" b="1" dirty="0">
                <a:solidFill>
                  <a:srgbClr val="000000"/>
                </a:solidFill>
              </a:rPr>
              <a:t>Publish: </a:t>
            </a:r>
            <a:r>
              <a:rPr lang="en-AU" sz="1200" dirty="0">
                <a:solidFill>
                  <a:srgbClr val="000000"/>
                </a:solidFill>
              </a:rPr>
              <a:t>The international consensus paper is being drafted to provide a step towards establishing clear, consistent, international clinical guidelines and best practice aftercare for cochlear implant patients, so they can reach their optimal hearing outcome and attain the best quality of life. The planned international consensus paper is focused on SPSNHL in adults and unilateral implantation. </a:t>
            </a:r>
          </a:p>
          <a:p>
            <a:pPr marL="342900" indent="-342900">
              <a:buFont typeface="+mj-lt"/>
              <a:buAutoNum type="arabicPeriod"/>
            </a:pPr>
            <a:endParaRPr lang="en-GB" sz="1200" dirty="0">
              <a:solidFill>
                <a:srgbClr val="000000"/>
              </a:solidFill>
            </a:endParaRPr>
          </a:p>
          <a:p>
            <a:pPr marL="0" indent="0">
              <a:buFont typeface="+mj-lt"/>
              <a:buNone/>
            </a:pPr>
            <a:r>
              <a:rPr lang="en-GB" sz="1200" b="1" dirty="0">
                <a:solidFill>
                  <a:srgbClr val="000000"/>
                </a:solidFill>
              </a:rPr>
              <a:t>The 6</a:t>
            </a:r>
            <a:r>
              <a:rPr lang="en-GB" sz="1200" b="1" baseline="30000" dirty="0">
                <a:solidFill>
                  <a:srgbClr val="000000"/>
                </a:solidFill>
              </a:rPr>
              <a:t>th</a:t>
            </a:r>
            <a:r>
              <a:rPr lang="en-GB" sz="1200" b="1" dirty="0">
                <a:solidFill>
                  <a:srgbClr val="000000"/>
                </a:solidFill>
              </a:rPr>
              <a:t> step is to EDUCATE: </a:t>
            </a:r>
            <a:r>
              <a:rPr lang="en-GB" sz="1200" dirty="0">
                <a:solidFill>
                  <a:srgbClr val="000000"/>
                </a:solidFill>
              </a:rPr>
              <a:t>A</a:t>
            </a:r>
            <a:r>
              <a:rPr lang="en-AU" sz="1200" dirty="0">
                <a:solidFill>
                  <a:srgbClr val="000000"/>
                </a:solidFill>
              </a:rPr>
              <a:t> long-term communications strategy is being developed to support awareness and education of best-practice.</a:t>
            </a:r>
            <a:endParaRPr lang="en-AU" sz="1200" dirty="0"/>
          </a:p>
          <a:p>
            <a:endParaRPr lang="en-AU" sz="1200" dirty="0"/>
          </a:p>
          <a:p>
            <a:r>
              <a:rPr lang="en-AU" sz="1200" dirty="0"/>
              <a:t>Literature Review</a:t>
            </a:r>
          </a:p>
          <a:p>
            <a:r>
              <a:rPr lang="en-AU" sz="800" dirty="0"/>
              <a:t>English only</a:t>
            </a:r>
          </a:p>
          <a:p>
            <a:r>
              <a:rPr lang="en-AU" sz="800" dirty="0"/>
              <a:t>Hearing Loss terms in the title or Abstract</a:t>
            </a:r>
          </a:p>
          <a:p>
            <a:endParaRPr lang="en-AU" sz="800" dirty="0"/>
          </a:p>
          <a:p>
            <a:r>
              <a:rPr lang="en-AU" sz="800" dirty="0"/>
              <a:t>He has been engaged by Oxford PharmaGenesis to provide a further level of independence and rigour to the Consensus process. </a:t>
            </a:r>
          </a:p>
          <a:p>
            <a:endParaRPr lang="en-AU" sz="8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A8DD1-1C5B-4F4C-8B5B-5DD9B81856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51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2666C-D6E4-4B8D-AB37-83A94144F1F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444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Exclusions from the literature review:</a:t>
            </a:r>
          </a:p>
          <a:p>
            <a:endParaRPr lang="en-GB" dirty="0"/>
          </a:p>
          <a:p>
            <a:pPr marL="171450" indent="-171450">
              <a:buFont typeface="Arial" panose="020B0604020202020204" pitchFamily="34" charset="0"/>
              <a:buChar char="•"/>
            </a:pPr>
            <a:r>
              <a:rPr lang="en-GB" dirty="0"/>
              <a:t>Studies with sample size less than 20</a:t>
            </a:r>
          </a:p>
          <a:p>
            <a:pPr marL="171450" indent="-171450">
              <a:buFont typeface="Arial" panose="020B0604020202020204" pitchFamily="34" charset="0"/>
              <a:buChar char="•"/>
            </a:pPr>
            <a:r>
              <a:rPr lang="en-GB" dirty="0"/>
              <a:t> Case studies, case series and narrative reviews</a:t>
            </a:r>
          </a:p>
          <a:p>
            <a:pPr marL="171450" indent="-171450">
              <a:buFont typeface="Arial" panose="020B0604020202020204" pitchFamily="34" charset="0"/>
              <a:buChar char="•"/>
            </a:pPr>
            <a:r>
              <a:rPr lang="en-GB" dirty="0"/>
              <a:t> Studies published before 2005</a:t>
            </a:r>
          </a:p>
          <a:p>
            <a:pPr marL="171450" indent="-171450">
              <a:buFont typeface="Arial" panose="020B0604020202020204" pitchFamily="34" charset="0"/>
              <a:buChar char="•"/>
            </a:pPr>
            <a:r>
              <a:rPr lang="en-GB" dirty="0"/>
              <a:t> Pediatric populations</a:t>
            </a:r>
          </a:p>
          <a:p>
            <a:pPr marL="171450" indent="-171450">
              <a:buFont typeface="Arial" panose="020B0604020202020204" pitchFamily="34" charset="0"/>
              <a:buChar char="•"/>
            </a:pPr>
            <a:r>
              <a:rPr lang="en-GB" dirty="0"/>
              <a:t> Studies of hearing preservation</a:t>
            </a:r>
          </a:p>
          <a:p>
            <a:pPr marL="171450" indent="-171450">
              <a:buFont typeface="Arial" panose="020B0604020202020204" pitchFamily="34" charset="0"/>
              <a:buChar char="•"/>
            </a:pPr>
            <a:r>
              <a:rPr lang="en-GB" dirty="0"/>
              <a:t> Bilateral cochlear implants</a:t>
            </a:r>
          </a:p>
          <a:p>
            <a:pPr marL="171450" indent="-171450">
              <a:buFont typeface="Arial" panose="020B0604020202020204" pitchFamily="34" charset="0"/>
              <a:buChar char="•"/>
            </a:pPr>
            <a:r>
              <a:rPr lang="en-GB" dirty="0"/>
              <a:t> Electro-acoustic stimulation or hybrid hearing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A8DD1-1C5B-4F4C-8B5B-5DD9B81856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105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36.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8.jpeg"/><Relationship Id="rId7"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35.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Master" Target="../slideMasters/slideMaster3.xml"/><Relationship Id="rId5" Type="http://schemas.openxmlformats.org/officeDocument/2006/relationships/image" Target="../media/image45.emf"/><Relationship Id="rId4" Type="http://schemas.openxmlformats.org/officeDocument/2006/relationships/image" Target="../media/image48.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4.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4.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48.png"/><Relationship Id="rId2" Type="http://schemas.openxmlformats.org/officeDocument/2006/relationships/image" Target="../media/image54.jpeg"/><Relationship Id="rId1" Type="http://schemas.openxmlformats.org/officeDocument/2006/relationships/slideMaster" Target="../slideMasters/slideMaster4.xml"/><Relationship Id="rId6" Type="http://schemas.openxmlformats.org/officeDocument/2006/relationships/image" Target="../media/image47.png"/><Relationship Id="rId5" Type="http://schemas.openxmlformats.org/officeDocument/2006/relationships/image" Target="../media/image59.jpeg"/><Relationship Id="rId4" Type="http://schemas.openxmlformats.org/officeDocument/2006/relationships/image" Target="../media/image58.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4.jpeg"/><Relationship Id="rId1" Type="http://schemas.openxmlformats.org/officeDocument/2006/relationships/slideMaster" Target="../slideMasters/slideMaster4.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4.jpeg"/><Relationship Id="rId1" Type="http://schemas.openxmlformats.org/officeDocument/2006/relationships/slideMaster" Target="../slideMasters/slideMaster4.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4.jpe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0.jpeg"/><Relationship Id="rId7" Type="http://schemas.openxmlformats.org/officeDocument/2006/relationships/image" Target="../media/image47.png"/><Relationship Id="rId2" Type="http://schemas.openxmlformats.org/officeDocument/2006/relationships/image" Target="../media/image54.jpeg"/><Relationship Id="rId1" Type="http://schemas.openxmlformats.org/officeDocument/2006/relationships/slideMaster" Target="../slideMasters/slideMaster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4.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7.png"/><Relationship Id="rId7" Type="http://schemas.openxmlformats.org/officeDocument/2006/relationships/image" Target="../media/image29.jpeg"/><Relationship Id="rId2" Type="http://schemas.openxmlformats.org/officeDocument/2006/relationships/image" Target="../media/image54.jpeg"/><Relationship Id="rId1" Type="http://schemas.openxmlformats.org/officeDocument/2006/relationships/slideMaster" Target="../slideMasters/slideMaster4.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48.png"/><Relationship Id="rId9" Type="http://schemas.openxmlformats.org/officeDocument/2006/relationships/image" Target="../media/image31.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Master" Target="../slideMasters/slideMaster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7.png"/><Relationship Id="rId7" Type="http://schemas.openxmlformats.org/officeDocument/2006/relationships/image" Target="../media/image58.jpeg"/><Relationship Id="rId2" Type="http://schemas.openxmlformats.org/officeDocument/2006/relationships/image" Target="../media/image54.jpeg"/><Relationship Id="rId1" Type="http://schemas.openxmlformats.org/officeDocument/2006/relationships/slideMaster" Target="../slideMasters/slideMaster4.xml"/><Relationship Id="rId6" Type="http://schemas.openxmlformats.org/officeDocument/2006/relationships/image" Target="../media/image57.jpe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9.jpeg"/><Relationship Id="rId7" Type="http://schemas.openxmlformats.org/officeDocument/2006/relationships/image" Target="../media/image67.png"/><Relationship Id="rId2" Type="http://schemas.openxmlformats.org/officeDocument/2006/relationships/image" Target="../media/image68.jpeg"/><Relationship Id="rId1" Type="http://schemas.openxmlformats.org/officeDocument/2006/relationships/slideMaster" Target="../slideMasters/slideMaster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4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5.jpeg"/><Relationship Id="rId1" Type="http://schemas.openxmlformats.org/officeDocument/2006/relationships/slideMaster" Target="../slideMasters/slideMaster5.xml"/><Relationship Id="rId5" Type="http://schemas.openxmlformats.org/officeDocument/2006/relationships/image" Target="../media/image77.png"/><Relationship Id="rId4" Type="http://schemas.openxmlformats.org/officeDocument/2006/relationships/image" Target="../media/image7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5.jpeg"/><Relationship Id="rId1" Type="http://schemas.openxmlformats.org/officeDocument/2006/relationships/slideMaster" Target="../slideMasters/slideMaster5.xml"/><Relationship Id="rId5" Type="http://schemas.openxmlformats.org/officeDocument/2006/relationships/image" Target="../media/image77.png"/><Relationship Id="rId4" Type="http://schemas.openxmlformats.org/officeDocument/2006/relationships/image" Target="../media/image7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9.jpeg"/><Relationship Id="rId1" Type="http://schemas.openxmlformats.org/officeDocument/2006/relationships/slideMaster" Target="../slideMasters/slideMaster5.xml"/><Relationship Id="rId4" Type="http://schemas.openxmlformats.org/officeDocument/2006/relationships/image" Target="../media/image7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5.jpeg"/><Relationship Id="rId1" Type="http://schemas.openxmlformats.org/officeDocument/2006/relationships/slideMaster" Target="../slideMasters/slideMaster5.xml"/><Relationship Id="rId5" Type="http://schemas.openxmlformats.org/officeDocument/2006/relationships/image" Target="../media/image77.png"/><Relationship Id="rId4" Type="http://schemas.openxmlformats.org/officeDocument/2006/relationships/image" Target="../media/image7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5.png"/><Relationship Id="rId7"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13.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2.emf"/><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2.em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image" Target="../media/image3.jpeg"/><Relationship Id="rId16" Type="http://schemas.openxmlformats.org/officeDocument/2006/relationships/image" Target="../media/image32.jpeg"/><Relationship Id="rId1" Type="http://schemas.openxmlformats.org/officeDocument/2006/relationships/slideMaster" Target="../slideMasters/slideMaster1.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Lockin.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60467" y="5705476"/>
            <a:ext cx="155151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476250"/>
            <a:ext cx="12192000" cy="370205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rgbClr val="FDC82F"/>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5352174"/>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AU" dirty="0"/>
              <a:t>Click to edit Master subtitle style</a:t>
            </a:r>
            <a:endParaRPr lang="en-US" dirty="0"/>
          </a:p>
        </p:txBody>
      </p:sp>
      <p:sp>
        <p:nvSpPr>
          <p:cNvPr id="2" name="Rectangle 1">
            <a:extLst>
              <a:ext uri="{FF2B5EF4-FFF2-40B4-BE49-F238E27FC236}">
                <a16:creationId xmlns:a16="http://schemas.microsoft.com/office/drawing/2014/main" id="{82794C18-0857-4868-ABC9-6536D6213194}"/>
              </a:ext>
            </a:extLst>
          </p:cNvPr>
          <p:cNvSpPr/>
          <p:nvPr userDrawn="1"/>
        </p:nvSpPr>
        <p:spPr>
          <a:xfrm>
            <a:off x="9946105" y="5967663"/>
            <a:ext cx="1026695" cy="842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146" name="Picture 2" descr="Cochlear. Hear now and always.">
            <a:extLst>
              <a:ext uri="{FF2B5EF4-FFF2-40B4-BE49-F238E27FC236}">
                <a16:creationId xmlns:a16="http://schemas.microsoft.com/office/drawing/2014/main" id="{EAC1296B-72F3-4BCC-8C78-9B6DE2830D8A}"/>
              </a:ext>
            </a:extLst>
          </p:cNvPr>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b="-4025"/>
          <a:stretch/>
        </p:blipFill>
        <p:spPr bwMode="auto">
          <a:xfrm>
            <a:off x="10026651" y="5967663"/>
            <a:ext cx="1026695" cy="84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43256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btitle Slide">
    <p:spTree>
      <p:nvGrpSpPr>
        <p:cNvPr id="1" name=""/>
        <p:cNvGrpSpPr/>
        <p:nvPr/>
      </p:nvGrpSpPr>
      <p:grpSpPr>
        <a:xfrm>
          <a:off x="0" y="0"/>
          <a:ext cx="0" cy="0"/>
          <a:chOff x="0" y="0"/>
          <a:chExt cx="0" cy="0"/>
        </a:xfrm>
      </p:grpSpPr>
      <p:pic>
        <p:nvPicPr>
          <p:cNvPr id="3" name="Picture 7" descr="CELEB13_00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1"/>
            <a:ext cx="12196233"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Frame_WG_B.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046788"/>
            <a:ext cx="121920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Yellow-Band.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6085" y="5168900"/>
            <a:ext cx="10280649"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Promise.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1080638" y="5169408"/>
            <a:ext cx="8611689" cy="1066800"/>
          </a:xfrm>
          <a:ln algn="ctr"/>
        </p:spPr>
        <p:txBody>
          <a:bodyPr anchor="ctr"/>
          <a:lstStyle>
            <a:lvl1pPr>
              <a:lnSpc>
                <a:spcPts val="2400"/>
              </a:lnSpc>
              <a:defRPr sz="2400">
                <a:solidFill>
                  <a:schemeClr val="tx1"/>
                </a:solidFill>
              </a:defRPr>
            </a:lvl1pPr>
          </a:lstStyle>
          <a:p>
            <a:r>
              <a:rPr lang="en-AU"/>
              <a:t>Click to edit Master title style</a:t>
            </a:r>
            <a:endParaRPr lang="en-AU" dirty="0"/>
          </a:p>
        </p:txBody>
      </p:sp>
      <p:pic>
        <p:nvPicPr>
          <p:cNvPr id="8" name="Picture 8" descr="Lockin.png">
            <a:extLst>
              <a:ext uri="{FF2B5EF4-FFF2-40B4-BE49-F238E27FC236}">
                <a16:creationId xmlns:a16="http://schemas.microsoft.com/office/drawing/2014/main" id="{775E93E8-0743-4B19-B136-EBA77EFD4E6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9823939" y="5705476"/>
            <a:ext cx="1224574"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908742"/>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F3F4B-4436-497B-9DAD-78681D76BEB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02EEB2E-4BD6-41FD-98C9-B6DCF3F755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3A4ED91-2F81-48ED-8984-EC2CC4DB8017}"/>
              </a:ext>
            </a:extLst>
          </p:cNvPr>
          <p:cNvSpPr>
            <a:spLocks noGrp="1"/>
          </p:cNvSpPr>
          <p:nvPr>
            <p:ph type="dt" sz="half" idx="10"/>
          </p:nvPr>
        </p:nvSpPr>
        <p:spPr/>
        <p:txBody>
          <a:bodyPr/>
          <a:lstStyle/>
          <a:p>
            <a:fld id="{11D09FE2-7062-4F93-BEC8-BFCF4831F153}" type="datetimeFigureOut">
              <a:rPr lang="en-AU" smtClean="0"/>
              <a:t>18/02/2020</a:t>
            </a:fld>
            <a:endParaRPr lang="en-AU"/>
          </a:p>
        </p:txBody>
      </p:sp>
      <p:sp>
        <p:nvSpPr>
          <p:cNvPr id="5" name="Footer Placeholder 4">
            <a:extLst>
              <a:ext uri="{FF2B5EF4-FFF2-40B4-BE49-F238E27FC236}">
                <a16:creationId xmlns:a16="http://schemas.microsoft.com/office/drawing/2014/main" id="{83DD721C-BD94-4F73-910E-CE49120C7B4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E6A53C7-752F-4636-B3FF-219FBCC4F4EB}"/>
              </a:ext>
            </a:extLst>
          </p:cNvPr>
          <p:cNvSpPr>
            <a:spLocks noGrp="1"/>
          </p:cNvSpPr>
          <p:nvPr>
            <p:ph type="sldNum" sz="quarter" idx="12"/>
          </p:nvPr>
        </p:nvSpPr>
        <p:spPr/>
        <p:txBody>
          <a:bodyPr/>
          <a:lstStyle/>
          <a:p>
            <a:fld id="{A51CB243-6D60-4357-89BC-0456E2D61B92}" type="slidenum">
              <a:rPr lang="en-AU" smtClean="0"/>
              <a:t>‹#›</a:t>
            </a:fld>
            <a:endParaRPr lang="en-AU"/>
          </a:p>
        </p:txBody>
      </p:sp>
    </p:spTree>
    <p:extLst>
      <p:ext uri="{BB962C8B-B14F-4D97-AF65-F5344CB8AC3E}">
        <p14:creationId xmlns:p14="http://schemas.microsoft.com/office/powerpoint/2010/main" val="141852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ntitle Slide 2">
    <p:spTree>
      <p:nvGrpSpPr>
        <p:cNvPr id="1" name=""/>
        <p:cNvGrpSpPr/>
        <p:nvPr/>
      </p:nvGrpSpPr>
      <p:grpSpPr>
        <a:xfrm>
          <a:off x="0" y="0"/>
          <a:ext cx="0" cy="0"/>
          <a:chOff x="0" y="0"/>
          <a:chExt cx="0" cy="0"/>
        </a:xfrm>
      </p:grpSpPr>
      <p:pic>
        <p:nvPicPr>
          <p:cNvPr id="3" name="Picture 7" descr="SYS000_Product_System_Template.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8867" y="458788"/>
            <a:ext cx="10543117"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Frame_WG_T.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1"/>
            <a:ext cx="121920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Frame_WG_R.jp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116734" y="0"/>
            <a:ext cx="1079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Frame_WG_L.jp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 y="0"/>
            <a:ext cx="10816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Frame_WG_B.jpg"/>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0" y="6046788"/>
            <a:ext cx="121920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Yellow-Band.png"/>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836085" y="5168900"/>
            <a:ext cx="10280649"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Promise.png"/>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1080638" y="5169408"/>
            <a:ext cx="8611689" cy="1066800"/>
          </a:xfrm>
          <a:ln algn="ctr"/>
        </p:spPr>
        <p:txBody>
          <a:bodyPr anchor="ctr"/>
          <a:lstStyle>
            <a:lvl1pPr>
              <a:lnSpc>
                <a:spcPts val="2400"/>
              </a:lnSpc>
              <a:defRPr sz="2400">
                <a:solidFill>
                  <a:schemeClr val="tx1"/>
                </a:solidFill>
              </a:defRPr>
            </a:lvl1pPr>
          </a:lstStyle>
          <a:p>
            <a:r>
              <a:rPr lang="en-AU"/>
              <a:t>Click to edit Master title style</a:t>
            </a:r>
            <a:endParaRPr lang="en-AU" dirty="0"/>
          </a:p>
        </p:txBody>
      </p:sp>
      <p:pic>
        <p:nvPicPr>
          <p:cNvPr id="11" name="Picture 8" descr="Lockin.png">
            <a:extLst>
              <a:ext uri="{FF2B5EF4-FFF2-40B4-BE49-F238E27FC236}">
                <a16:creationId xmlns:a16="http://schemas.microsoft.com/office/drawing/2014/main" id="{8D17AC5B-BE5D-4807-AFA3-81A6AB52A14E}"/>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9823939" y="5705476"/>
            <a:ext cx="1224574"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5190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3"/>
            <a:ext cx="5232643"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Content Placeholder 2"/>
          <p:cNvSpPr>
            <a:spLocks noGrp="1"/>
          </p:cNvSpPr>
          <p:nvPr>
            <p:ph idx="11"/>
          </p:nvPr>
        </p:nvSpPr>
        <p:spPr>
          <a:xfrm>
            <a:off x="6272160" y="1484313"/>
            <a:ext cx="5232643"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5"/>
          <p:cNvSpPr>
            <a:spLocks noGrp="1"/>
          </p:cNvSpPr>
          <p:nvPr>
            <p:ph type="ftr" sz="quarter" idx="12"/>
          </p:nvPr>
        </p:nvSpPr>
        <p:spPr/>
        <p:txBody>
          <a:bodyPr/>
          <a:lstStyle>
            <a:lvl1pPr>
              <a:defRPr/>
            </a:lvl1pPr>
          </a:lstStyle>
          <a:p>
            <a:pPr>
              <a:defRPr/>
            </a:pPr>
            <a:endParaRPr lang="en-US" dirty="0"/>
          </a:p>
        </p:txBody>
      </p:sp>
    </p:spTree>
    <p:extLst>
      <p:ext uri="{BB962C8B-B14F-4D97-AF65-F5344CB8AC3E}">
        <p14:creationId xmlns:p14="http://schemas.microsoft.com/office/powerpoint/2010/main" val="206986021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umn &amp;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3"/>
            <a:ext cx="5232643" cy="4969408"/>
          </a:xfrm>
        </p:spPr>
        <p:txBody>
          <a:bodyPr/>
          <a:lstStyle>
            <a:lvl1pPr marL="266700" indent="-266700">
              <a:buClr>
                <a:schemeClr val="bg2"/>
              </a:buClr>
              <a:defRPr/>
            </a:lvl1pPr>
            <a:lvl2pPr marL="533400" indent="-266700">
              <a:buClr>
                <a:schemeClr val="bg2"/>
              </a:buClr>
              <a:tabLst/>
              <a:defRPr sz="1800"/>
            </a:lvl2pPr>
            <a:lvl3pPr marL="812800" indent="-279400" defTabSz="1077913">
              <a:buClr>
                <a:schemeClr val="bg2"/>
              </a:buClr>
              <a:buSzPct val="80000"/>
              <a:buFont typeface="Lucida Grande"/>
              <a:buChar char="&gt;"/>
              <a:tabLst/>
              <a:defRPr sz="1800"/>
            </a:lvl3pPr>
            <a:lvl4pPr marL="1079500" indent="-266700">
              <a:buClr>
                <a:schemeClr val="bg2"/>
              </a:buClr>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Picture Placeholder 4"/>
          <p:cNvSpPr>
            <a:spLocks noGrp="1"/>
          </p:cNvSpPr>
          <p:nvPr>
            <p:ph type="pic" sz="quarter" idx="14"/>
          </p:nvPr>
        </p:nvSpPr>
        <p:spPr>
          <a:xfrm>
            <a:off x="6271684" y="1484314"/>
            <a:ext cx="5232400" cy="4986120"/>
          </a:xfrm>
        </p:spPr>
        <p:txBody>
          <a:bodyPr>
            <a:normAutofit/>
          </a:bodyPr>
          <a:lstStyle/>
          <a:p>
            <a:pPr lvl="0"/>
            <a:endParaRPr lang="en-US" noProof="0" dirty="0"/>
          </a:p>
        </p:txBody>
      </p:sp>
      <p:sp>
        <p:nvSpPr>
          <p:cNvPr id="5" name="Footer Placeholder 5"/>
          <p:cNvSpPr>
            <a:spLocks noGrp="1"/>
          </p:cNvSpPr>
          <p:nvPr>
            <p:ph type="ftr" sz="quarter" idx="15"/>
          </p:nvPr>
        </p:nvSpPr>
        <p:spPr/>
        <p:txBody>
          <a:bodyPr/>
          <a:lstStyle>
            <a:lvl1pPr>
              <a:defRPr/>
            </a:lvl1pPr>
          </a:lstStyle>
          <a:p>
            <a:pPr>
              <a:defRPr/>
            </a:pPr>
            <a:endParaRPr lang="en-US" dirty="0"/>
          </a:p>
        </p:txBody>
      </p:sp>
    </p:spTree>
    <p:extLst>
      <p:ext uri="{BB962C8B-B14F-4D97-AF65-F5344CB8AC3E}">
        <p14:creationId xmlns:p14="http://schemas.microsoft.com/office/powerpoint/2010/main" val="74424800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umn &amp; 2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3"/>
            <a:ext cx="5232643"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Picture Placeholder 4"/>
          <p:cNvSpPr>
            <a:spLocks noGrp="1"/>
          </p:cNvSpPr>
          <p:nvPr>
            <p:ph type="pic" sz="quarter" idx="12"/>
          </p:nvPr>
        </p:nvSpPr>
        <p:spPr>
          <a:xfrm>
            <a:off x="6271684" y="1484314"/>
            <a:ext cx="5232400" cy="2350986"/>
          </a:xfrm>
        </p:spPr>
        <p:txBody>
          <a:bodyPr>
            <a:normAutofit/>
          </a:bodyPr>
          <a:lstStyle/>
          <a:p>
            <a:pPr lvl="0"/>
            <a:endParaRPr lang="en-US" noProof="0" dirty="0"/>
          </a:p>
        </p:txBody>
      </p:sp>
      <p:sp>
        <p:nvSpPr>
          <p:cNvPr id="10" name="Picture Placeholder 4"/>
          <p:cNvSpPr>
            <a:spLocks noGrp="1"/>
          </p:cNvSpPr>
          <p:nvPr>
            <p:ph type="pic" sz="quarter" idx="14"/>
          </p:nvPr>
        </p:nvSpPr>
        <p:spPr>
          <a:xfrm>
            <a:off x="6271684" y="4119448"/>
            <a:ext cx="5232400" cy="2350986"/>
          </a:xfrm>
        </p:spPr>
        <p:txBody>
          <a:bodyPr>
            <a:normAutofit/>
          </a:bodyPr>
          <a:lstStyle/>
          <a:p>
            <a:pPr lvl="0"/>
            <a:endParaRPr lang="en-US" noProof="0" dirty="0"/>
          </a:p>
        </p:txBody>
      </p:sp>
      <p:sp>
        <p:nvSpPr>
          <p:cNvPr id="6" name="Footer Placeholder 5"/>
          <p:cNvSpPr>
            <a:spLocks noGrp="1"/>
          </p:cNvSpPr>
          <p:nvPr>
            <p:ph type="ftr" sz="quarter" idx="15"/>
          </p:nvPr>
        </p:nvSpPr>
        <p:spPr/>
        <p:txBody>
          <a:bodyPr/>
          <a:lstStyle>
            <a:lvl1pPr>
              <a:defRPr/>
            </a:lvl1pPr>
          </a:lstStyle>
          <a:p>
            <a:pPr>
              <a:defRPr/>
            </a:pPr>
            <a:endParaRPr lang="en-US" dirty="0"/>
          </a:p>
        </p:txBody>
      </p:sp>
    </p:spTree>
    <p:extLst>
      <p:ext uri="{BB962C8B-B14F-4D97-AF65-F5344CB8AC3E}">
        <p14:creationId xmlns:p14="http://schemas.microsoft.com/office/powerpoint/2010/main" val="244070470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umn &amp; Horiz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4"/>
            <a:ext cx="10977032" cy="2392765"/>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Picture Placeholder 4"/>
          <p:cNvSpPr>
            <a:spLocks noGrp="1"/>
          </p:cNvSpPr>
          <p:nvPr>
            <p:ph type="pic" sz="quarter" idx="14"/>
          </p:nvPr>
        </p:nvSpPr>
        <p:spPr>
          <a:xfrm>
            <a:off x="527052" y="4119448"/>
            <a:ext cx="10977032" cy="2350986"/>
          </a:xfrm>
        </p:spPr>
        <p:txBody>
          <a:bodyPr>
            <a:normAutofit/>
          </a:bodyPr>
          <a:lstStyle/>
          <a:p>
            <a:pPr lvl="0"/>
            <a:endParaRPr lang="en-US" noProof="0" dirty="0"/>
          </a:p>
        </p:txBody>
      </p:sp>
      <p:sp>
        <p:nvSpPr>
          <p:cNvPr id="5" name="Footer Placeholder 5"/>
          <p:cNvSpPr>
            <a:spLocks noGrp="1"/>
          </p:cNvSpPr>
          <p:nvPr>
            <p:ph type="ftr" sz="quarter" idx="15"/>
          </p:nvPr>
        </p:nvSpPr>
        <p:spPr/>
        <p:txBody>
          <a:bodyPr/>
          <a:lstStyle>
            <a:lvl1pPr>
              <a:defRPr/>
            </a:lvl1pPr>
          </a:lstStyle>
          <a:p>
            <a:pPr>
              <a:defRPr/>
            </a:pPr>
            <a:endParaRPr lang="en-US" dirty="0"/>
          </a:p>
        </p:txBody>
      </p:sp>
    </p:spTree>
    <p:extLst>
      <p:ext uri="{BB962C8B-B14F-4D97-AF65-F5344CB8AC3E}">
        <p14:creationId xmlns:p14="http://schemas.microsoft.com/office/powerpoint/2010/main" val="54756015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3"/>
            <a:ext cx="3405581"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Content Placeholder 2"/>
          <p:cNvSpPr>
            <a:spLocks noGrp="1"/>
          </p:cNvSpPr>
          <p:nvPr>
            <p:ph idx="12"/>
          </p:nvPr>
        </p:nvSpPr>
        <p:spPr>
          <a:xfrm>
            <a:off x="4313138" y="1484313"/>
            <a:ext cx="3405581"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Content Placeholder 2"/>
          <p:cNvSpPr>
            <a:spLocks noGrp="1"/>
          </p:cNvSpPr>
          <p:nvPr>
            <p:ph idx="13"/>
          </p:nvPr>
        </p:nvSpPr>
        <p:spPr>
          <a:xfrm>
            <a:off x="8099222" y="1484313"/>
            <a:ext cx="3405581"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14"/>
          </p:nvPr>
        </p:nvSpPr>
        <p:spPr/>
        <p:txBody>
          <a:bodyPr/>
          <a:lstStyle>
            <a:lvl1pPr>
              <a:defRPr/>
            </a:lvl1pPr>
          </a:lstStyle>
          <a:p>
            <a:pPr>
              <a:defRPr/>
            </a:pPr>
            <a:endParaRPr lang="en-US" dirty="0"/>
          </a:p>
        </p:txBody>
      </p:sp>
    </p:spTree>
    <p:extLst>
      <p:ext uri="{BB962C8B-B14F-4D97-AF65-F5344CB8AC3E}">
        <p14:creationId xmlns:p14="http://schemas.microsoft.com/office/powerpoint/2010/main" val="291368560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10" name="Picture Placeholder 4"/>
          <p:cNvSpPr>
            <a:spLocks noGrp="1"/>
          </p:cNvSpPr>
          <p:nvPr>
            <p:ph type="pic" sz="quarter" idx="14"/>
          </p:nvPr>
        </p:nvSpPr>
        <p:spPr>
          <a:xfrm>
            <a:off x="527052" y="1484313"/>
            <a:ext cx="10977032" cy="4986121"/>
          </a:xfrm>
        </p:spPr>
        <p:txBody>
          <a:bodyPr>
            <a:normAutofit/>
          </a:bodyPr>
          <a:lstStyle/>
          <a:p>
            <a:pPr lvl="0"/>
            <a:endParaRPr lang="en-US" noProof="0" dirty="0"/>
          </a:p>
        </p:txBody>
      </p:sp>
      <p:sp>
        <p:nvSpPr>
          <p:cNvPr id="4" name="Footer Placeholder 5"/>
          <p:cNvSpPr>
            <a:spLocks noGrp="1"/>
          </p:cNvSpPr>
          <p:nvPr>
            <p:ph type="ftr" sz="quarter" idx="15"/>
          </p:nvPr>
        </p:nvSpPr>
        <p:spPr/>
        <p:txBody>
          <a:bodyPr/>
          <a:lstStyle>
            <a:lvl1pPr>
              <a:defRPr/>
            </a:lvl1pPr>
          </a:lstStyle>
          <a:p>
            <a:pPr>
              <a:defRPr/>
            </a:pPr>
            <a:endParaRPr lang="en-US" dirty="0"/>
          </a:p>
        </p:txBody>
      </p:sp>
    </p:spTree>
    <p:extLst>
      <p:ext uri="{BB962C8B-B14F-4D97-AF65-F5344CB8AC3E}">
        <p14:creationId xmlns:p14="http://schemas.microsoft.com/office/powerpoint/2010/main" val="27217723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10" name="Picture Placeholder 4"/>
          <p:cNvSpPr>
            <a:spLocks noGrp="1"/>
          </p:cNvSpPr>
          <p:nvPr>
            <p:ph type="pic" sz="quarter" idx="14"/>
          </p:nvPr>
        </p:nvSpPr>
        <p:spPr>
          <a:xfrm>
            <a:off x="0" y="0"/>
            <a:ext cx="12192000" cy="6858000"/>
          </a:xfrm>
        </p:spPr>
        <p:txBody>
          <a:bodyPr>
            <a:normAutofit/>
          </a:bodyPr>
          <a:lstStyle/>
          <a:p>
            <a:pPr lvl="0"/>
            <a:endParaRPr lang="en-US" noProof="0" dirty="0"/>
          </a:p>
        </p:txBody>
      </p:sp>
    </p:spTree>
    <p:extLst>
      <p:ext uri="{BB962C8B-B14F-4D97-AF65-F5344CB8AC3E}">
        <p14:creationId xmlns:p14="http://schemas.microsoft.com/office/powerpoint/2010/main" val="140187463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umn &amp;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3"/>
            <a:ext cx="5232643"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hart Placeholder 4"/>
          <p:cNvSpPr>
            <a:spLocks noGrp="1"/>
          </p:cNvSpPr>
          <p:nvPr>
            <p:ph type="chart" sz="quarter" idx="15"/>
          </p:nvPr>
        </p:nvSpPr>
        <p:spPr>
          <a:xfrm>
            <a:off x="6271684" y="1484314"/>
            <a:ext cx="5232400" cy="4986337"/>
          </a:xfrm>
        </p:spPr>
        <p:txBody>
          <a:bodyPr>
            <a:normAutofit/>
          </a:bodyPr>
          <a:lstStyle/>
          <a:p>
            <a:pPr lvl="0"/>
            <a:endParaRPr lang="en-US" noProof="0" dirty="0"/>
          </a:p>
        </p:txBody>
      </p:sp>
      <p:sp>
        <p:nvSpPr>
          <p:cNvPr id="5" name="Footer Placeholder 5"/>
          <p:cNvSpPr>
            <a:spLocks noGrp="1"/>
          </p:cNvSpPr>
          <p:nvPr>
            <p:ph type="ftr" sz="quarter" idx="16"/>
          </p:nvPr>
        </p:nvSpPr>
        <p:spPr/>
        <p:txBody>
          <a:bodyPr/>
          <a:lstStyle>
            <a:lvl1pPr>
              <a:defRPr/>
            </a:lvl1pPr>
          </a:lstStyle>
          <a:p>
            <a:pPr>
              <a:defRPr/>
            </a:pPr>
            <a:endParaRPr lang="en-US" dirty="0"/>
          </a:p>
        </p:txBody>
      </p:sp>
    </p:spTree>
    <p:extLst>
      <p:ext uri="{BB962C8B-B14F-4D97-AF65-F5344CB8AC3E}">
        <p14:creationId xmlns:p14="http://schemas.microsoft.com/office/powerpoint/2010/main" val="15992303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Lockin.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60467" y="5705476"/>
            <a:ext cx="155151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0" y="476250"/>
            <a:ext cx="12192000" cy="370205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rgbClr val="FDC82F"/>
                </a:solidFill>
              </a:defRPr>
            </a:lvl1pPr>
          </a:lstStyle>
          <a:p>
            <a:r>
              <a:rPr lang="en-AU"/>
              <a:t>Click to edit Master title style</a:t>
            </a:r>
            <a:endParaRPr lang="en-AU" dirty="0"/>
          </a:p>
        </p:txBody>
      </p:sp>
      <p:sp>
        <p:nvSpPr>
          <p:cNvPr id="50181" name="Rectangle 5"/>
          <p:cNvSpPr>
            <a:spLocks noGrp="1" noChangeArrowheads="1"/>
          </p:cNvSpPr>
          <p:nvPr>
            <p:ph type="subTitle" idx="1"/>
          </p:nvPr>
        </p:nvSpPr>
        <p:spPr>
          <a:xfrm>
            <a:off x="912285" y="5352174"/>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AU"/>
              <a:t>Click to edit Master subtitle style</a:t>
            </a:r>
            <a:endParaRPr lang="en-US" dirty="0"/>
          </a:p>
        </p:txBody>
      </p:sp>
    </p:spTree>
    <p:extLst>
      <p:ext uri="{BB962C8B-B14F-4D97-AF65-F5344CB8AC3E}">
        <p14:creationId xmlns:p14="http://schemas.microsoft.com/office/powerpoint/2010/main" val="99689009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6" name="Chart Placeholder 3"/>
          <p:cNvSpPr>
            <a:spLocks noGrp="1"/>
          </p:cNvSpPr>
          <p:nvPr>
            <p:ph type="chart" sz="quarter" idx="15"/>
          </p:nvPr>
        </p:nvSpPr>
        <p:spPr>
          <a:xfrm>
            <a:off x="527052" y="1484314"/>
            <a:ext cx="10977033" cy="4986337"/>
          </a:xfrm>
        </p:spPr>
        <p:txBody>
          <a:bodyPr>
            <a:normAutofit/>
          </a:bodyPr>
          <a:lstStyle/>
          <a:p>
            <a:pPr lvl="0"/>
            <a:endParaRPr lang="en-US" noProof="0" dirty="0"/>
          </a:p>
        </p:txBody>
      </p:sp>
      <p:sp>
        <p:nvSpPr>
          <p:cNvPr id="4" name="Footer Placeholder 5"/>
          <p:cNvSpPr>
            <a:spLocks noGrp="1"/>
          </p:cNvSpPr>
          <p:nvPr>
            <p:ph type="ftr" sz="quarter" idx="16"/>
          </p:nvPr>
        </p:nvSpPr>
        <p:spPr/>
        <p:txBody>
          <a:bodyPr/>
          <a:lstStyle>
            <a:lvl1pPr>
              <a:defRPr/>
            </a:lvl1pPr>
          </a:lstStyle>
          <a:p>
            <a:pPr>
              <a:defRPr/>
            </a:pPr>
            <a:endParaRPr lang="en-US" dirty="0"/>
          </a:p>
        </p:txBody>
      </p:sp>
    </p:spTree>
    <p:extLst>
      <p:ext uri="{BB962C8B-B14F-4D97-AF65-F5344CB8AC3E}">
        <p14:creationId xmlns:p14="http://schemas.microsoft.com/office/powerpoint/2010/main" val="18770931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stimonial">
    <p:spTree>
      <p:nvGrpSpPr>
        <p:cNvPr id="1" name=""/>
        <p:cNvGrpSpPr/>
        <p:nvPr/>
      </p:nvGrpSpPr>
      <p:grpSpPr>
        <a:xfrm>
          <a:off x="0" y="0"/>
          <a:ext cx="0" cy="0"/>
          <a:chOff x="0" y="0"/>
          <a:chExt cx="0" cy="0"/>
        </a:xfrm>
      </p:grpSpPr>
      <p:pic>
        <p:nvPicPr>
          <p:cNvPr id="4" name="Picture 7" descr="REC3121_hr.tif"/>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WhiteOverlay.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 y="0"/>
            <a:ext cx="95990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27052" y="409433"/>
            <a:ext cx="5232643" cy="6044288"/>
          </a:xfrm>
        </p:spPr>
        <p:txBody>
          <a:bodyPr/>
          <a:lstStyle>
            <a:lvl1pPr marL="0" indent="0">
              <a:buClr>
                <a:schemeClr val="bg2"/>
              </a:buClr>
              <a:buNone/>
              <a:defRPr i="1"/>
            </a:lvl1pPr>
            <a:lvl2pPr marL="3175" indent="0" algn="l">
              <a:buClr>
                <a:schemeClr val="bg2"/>
              </a:buClr>
              <a:buNone/>
              <a:tabLst/>
              <a:defRPr sz="1800" b="1"/>
            </a:lvl2pPr>
            <a:lvl3pPr marL="1079500" indent="-363538" defTabSz="1077913">
              <a:buClr>
                <a:schemeClr val="bg2"/>
              </a:buClr>
              <a:buSzPct val="80000"/>
              <a:buFont typeface="Lucida Grande"/>
              <a:buChar char="&gt;"/>
              <a:tabLst/>
              <a:defRPr sz="1800"/>
            </a:lvl3pPr>
            <a:lvl4pPr marL="1430338" indent="-352425">
              <a:buClr>
                <a:schemeClr val="bg2"/>
              </a:buClr>
              <a:buFont typeface="Wingdings" charset="2"/>
              <a:buChar char="§"/>
              <a:defRPr sz="1800"/>
            </a:lvl4pPr>
            <a:lvl5pPr marL="1793875" indent="-361950">
              <a:buClr>
                <a:schemeClr val="bg2"/>
              </a:buClr>
              <a:defRPr sz="1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437183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pic>
        <p:nvPicPr>
          <p:cNvPr id="3" name="Picture 7" descr="Bgrd_WG.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dia Placeholder 5"/>
          <p:cNvSpPr>
            <a:spLocks noGrp="1"/>
          </p:cNvSpPr>
          <p:nvPr>
            <p:ph type="media" sz="quarter" idx="10"/>
          </p:nvPr>
        </p:nvSpPr>
        <p:spPr>
          <a:xfrm>
            <a:off x="1" y="0"/>
            <a:ext cx="12191999" cy="6858000"/>
          </a:xfrm>
        </p:spPr>
        <p:txBody>
          <a:bodyPr>
            <a:normAutofit/>
          </a:bodyPr>
          <a:lstStyle/>
          <a:p>
            <a:pPr lvl="0"/>
            <a:endParaRPr lang="en-US" noProof="0" dirty="0"/>
          </a:p>
        </p:txBody>
      </p:sp>
    </p:spTree>
    <p:extLst>
      <p:ext uri="{BB962C8B-B14F-4D97-AF65-F5344CB8AC3E}">
        <p14:creationId xmlns:p14="http://schemas.microsoft.com/office/powerpoint/2010/main" val="134438573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Title">
    <p:spTree>
      <p:nvGrpSpPr>
        <p:cNvPr id="1" name=""/>
        <p:cNvGrpSpPr/>
        <p:nvPr/>
      </p:nvGrpSpPr>
      <p:grpSpPr>
        <a:xfrm>
          <a:off x="0" y="0"/>
          <a:ext cx="0" cy="0"/>
          <a:chOff x="0" y="0"/>
          <a:chExt cx="0" cy="0"/>
        </a:xfrm>
      </p:grpSpPr>
      <p:pic>
        <p:nvPicPr>
          <p:cNvPr id="2" name="Picture 7" descr="Bgrd_WG.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nd-Title-Logo-Reversed.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95801" y="2290763"/>
            <a:ext cx="3333751"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741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Title Slide">
    <p:bg>
      <p:bgPr>
        <a:gradFill flip="none" rotWithShape="1">
          <a:gsLst>
            <a:gs pos="100000">
              <a:srgbClr val="262C3F">
                <a:alpha val="84314"/>
              </a:srgbClr>
            </a:gs>
            <a:gs pos="0">
              <a:srgbClr val="262C3F"/>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4E32975-0865-EF44-9097-5FA253923B06}"/>
              </a:ext>
            </a:extLst>
          </p:cNvPr>
          <p:cNvSpPr>
            <a:spLocks noGrp="1"/>
          </p:cNvSpPr>
          <p:nvPr>
            <p:ph type="title"/>
          </p:nvPr>
        </p:nvSpPr>
        <p:spPr>
          <a:xfrm>
            <a:off x="527054" y="184299"/>
            <a:ext cx="9958916" cy="949843"/>
          </a:xfrm>
          <a:prstGeom prst="rect">
            <a:avLst/>
          </a:prstGeom>
        </p:spPr>
        <p:txBody>
          <a:bodyPr anchor="ctr"/>
          <a:lstStyle>
            <a:lvl1pPr algn="l">
              <a:defRPr sz="3733">
                <a:solidFill>
                  <a:schemeClr val="tx2"/>
                </a:solidFill>
              </a:defRPr>
            </a:lvl1pPr>
          </a:lstStyle>
          <a:p>
            <a:r>
              <a:rPr lang="en-US" dirty="0"/>
              <a:t>Click to edit Master title style</a:t>
            </a:r>
            <a:endParaRPr lang="en-AU" dirty="0"/>
          </a:p>
        </p:txBody>
      </p:sp>
      <p:sp>
        <p:nvSpPr>
          <p:cNvPr id="12" name="Content Placeholder 2">
            <a:extLst>
              <a:ext uri="{FF2B5EF4-FFF2-40B4-BE49-F238E27FC236}">
                <a16:creationId xmlns:a16="http://schemas.microsoft.com/office/drawing/2014/main" id="{33312AE2-5B1E-0F40-80F8-DC94E285387C}"/>
              </a:ext>
            </a:extLst>
          </p:cNvPr>
          <p:cNvSpPr>
            <a:spLocks noGrp="1"/>
          </p:cNvSpPr>
          <p:nvPr>
            <p:ph idx="1"/>
          </p:nvPr>
        </p:nvSpPr>
        <p:spPr>
          <a:xfrm>
            <a:off x="527051" y="1356441"/>
            <a:ext cx="11206989" cy="5108156"/>
          </a:xfrm>
          <a:prstGeom prst="rect">
            <a:avLst/>
          </a:prstGeom>
        </p:spPr>
        <p:txBody>
          <a:bodyPr/>
          <a:lstStyle>
            <a:lvl1pPr marL="355591" indent="-355591">
              <a:buClrTx/>
              <a:defRPr>
                <a:solidFill>
                  <a:schemeClr val="bg1"/>
                </a:solidFill>
              </a:defRPr>
            </a:lvl1pPr>
            <a:lvl2pPr marL="711182" indent="-355591">
              <a:buClrTx/>
              <a:tabLst/>
              <a:defRPr sz="2400">
                <a:solidFill>
                  <a:schemeClr val="bg1"/>
                </a:solidFill>
              </a:defRPr>
            </a:lvl2pPr>
            <a:lvl3pPr marL="1083706" indent="-372524" defTabSz="1437181">
              <a:buClrTx/>
              <a:buSzPct val="80000"/>
              <a:buFont typeface="Lucida Grande"/>
              <a:buChar char="&gt;"/>
              <a:tabLst/>
              <a:defRPr sz="2400">
                <a:solidFill>
                  <a:schemeClr val="bg1"/>
                </a:solidFill>
              </a:defRPr>
            </a:lvl3pPr>
            <a:lvl4pPr marL="1439297" indent="-355591">
              <a:buClrTx/>
              <a:buFont typeface="Wingdings" charset="2"/>
              <a:buChar char="§"/>
              <a:defRPr sz="2400">
                <a:solidFill>
                  <a:schemeClr val="bg1"/>
                </a:solidFill>
              </a:defRPr>
            </a:lvl4pPr>
            <a:lvl5pPr marL="1794888" indent="-355591">
              <a:buClrTx/>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13" name="Picture 12">
            <a:extLst>
              <a:ext uri="{FF2B5EF4-FFF2-40B4-BE49-F238E27FC236}">
                <a16:creationId xmlns:a16="http://schemas.microsoft.com/office/drawing/2014/main" id="{65B0E70F-5D73-5348-A422-6DAAB1625A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7347" y="184297"/>
            <a:ext cx="949843" cy="949843"/>
          </a:xfrm>
          <a:prstGeom prst="rect">
            <a:avLst/>
          </a:prstGeom>
        </p:spPr>
      </p:pic>
    </p:spTree>
    <p:extLst>
      <p:ext uri="{BB962C8B-B14F-4D97-AF65-F5344CB8AC3E}">
        <p14:creationId xmlns:p14="http://schemas.microsoft.com/office/powerpoint/2010/main" val="331436188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FCAB-AE4D-4D0C-9225-0AEFB9DA97C1}"/>
              </a:ext>
            </a:extLst>
          </p:cNvPr>
          <p:cNvSpPr>
            <a:spLocks noGrp="1"/>
          </p:cNvSpPr>
          <p:nvPr>
            <p:ph type="ctrTitle"/>
          </p:nvPr>
        </p:nvSpPr>
        <p:spPr>
          <a:xfrm>
            <a:off x="839416" y="1493672"/>
            <a:ext cx="10361984" cy="1825600"/>
          </a:xfrm>
        </p:spPr>
        <p:txBody>
          <a:bodyPr anchor="b">
            <a:normAutofit/>
          </a:bodyPr>
          <a:lstStyle>
            <a:lvl1pPr algn="l">
              <a:lnSpc>
                <a:spcPct val="100000"/>
              </a:lnSpc>
              <a:defRPr sz="5400"/>
            </a:lvl1pPr>
          </a:lstStyle>
          <a:p>
            <a:r>
              <a:rPr lang="en-US" dirty="0"/>
              <a:t>Click to edit Master title style</a:t>
            </a:r>
          </a:p>
        </p:txBody>
      </p:sp>
      <p:sp>
        <p:nvSpPr>
          <p:cNvPr id="3" name="Subtitle 2">
            <a:extLst>
              <a:ext uri="{FF2B5EF4-FFF2-40B4-BE49-F238E27FC236}">
                <a16:creationId xmlns:a16="http://schemas.microsoft.com/office/drawing/2014/main" id="{B7B4118E-5160-4532-A9A6-436367868FC0}"/>
              </a:ext>
            </a:extLst>
          </p:cNvPr>
          <p:cNvSpPr>
            <a:spLocks noGrp="1"/>
          </p:cNvSpPr>
          <p:nvPr>
            <p:ph type="subTitle" idx="1"/>
          </p:nvPr>
        </p:nvSpPr>
        <p:spPr>
          <a:xfrm>
            <a:off x="839416" y="3335338"/>
            <a:ext cx="10361984" cy="1084262"/>
          </a:xfrm>
        </p:spPr>
        <p:txBody>
          <a:bodyPr>
            <a:normAutofit/>
          </a:bodyPr>
          <a:lstStyle>
            <a:lvl1pPr marL="0" indent="0" algn="l">
              <a:spcBef>
                <a:spcPts val="0"/>
              </a:spcBef>
              <a:buNone/>
              <a:defRPr sz="4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2E2B0350-66F5-4F1C-9CFC-00CC4AAD1A4D}"/>
              </a:ext>
            </a:extLst>
          </p:cNvPr>
          <p:cNvSpPr/>
          <p:nvPr userDrawn="1"/>
        </p:nvSpPr>
        <p:spPr>
          <a:xfrm>
            <a:off x="0" y="0"/>
            <a:ext cx="304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1968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95DE-E851-4786-8747-B402D179F745}"/>
              </a:ext>
            </a:extLst>
          </p:cNvPr>
          <p:cNvSpPr>
            <a:spLocks noGrp="1"/>
          </p:cNvSpPr>
          <p:nvPr>
            <p:ph type="title" hasCustomPrompt="1"/>
          </p:nvPr>
        </p:nvSpPr>
        <p:spPr>
          <a:xfrm>
            <a:off x="838200" y="493776"/>
            <a:ext cx="7886700" cy="804863"/>
          </a:xfrm>
        </p:spPr>
        <p:txBody>
          <a:bodyPr anchor="t"/>
          <a:lstStyle>
            <a:lvl1pPr>
              <a:defRPr/>
            </a:lvl1pPr>
          </a:lstStyle>
          <a:p>
            <a:r>
              <a:rPr lang="en-US" dirty="0"/>
              <a:t>Title</a:t>
            </a:r>
          </a:p>
        </p:txBody>
      </p:sp>
      <p:sp>
        <p:nvSpPr>
          <p:cNvPr id="3" name="Content Placeholder 2">
            <a:extLst>
              <a:ext uri="{FF2B5EF4-FFF2-40B4-BE49-F238E27FC236}">
                <a16:creationId xmlns:a16="http://schemas.microsoft.com/office/drawing/2014/main" id="{06CC2072-877B-486A-9C4F-8E48E90F3B1B}"/>
              </a:ext>
            </a:extLst>
          </p:cNvPr>
          <p:cNvSpPr>
            <a:spLocks noGrp="1"/>
          </p:cNvSpPr>
          <p:nvPr>
            <p:ph idx="1"/>
          </p:nvPr>
        </p:nvSpPr>
        <p:spPr>
          <a:xfrm>
            <a:off x="838200" y="1485900"/>
            <a:ext cx="10363200" cy="4724401"/>
          </a:xfr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A0A7D529-DF88-49C6-9184-BCDE1D686CE6}"/>
              </a:ext>
            </a:extLst>
          </p:cNvPr>
          <p:cNvSpPr>
            <a:spLocks noGrp="1"/>
          </p:cNvSpPr>
          <p:nvPr>
            <p:ph type="sldNum" sz="quarter" idx="11"/>
          </p:nvPr>
        </p:nvSpPr>
        <p:spPr/>
        <p:txBody>
          <a:bodyPr/>
          <a:lstStyle/>
          <a:p>
            <a:fld id="{7E6B6FB5-4010-46E8-B47B-1AE3C0E9FCBC}" type="slidenum">
              <a:rPr lang="en-US" smtClean="0"/>
              <a:pPr/>
              <a:t>‹#›</a:t>
            </a:fld>
            <a:endParaRPr lang="en-US" dirty="0"/>
          </a:p>
        </p:txBody>
      </p:sp>
      <p:sp>
        <p:nvSpPr>
          <p:cNvPr id="7" name="Text Placeholder 4">
            <a:extLst>
              <a:ext uri="{FF2B5EF4-FFF2-40B4-BE49-F238E27FC236}">
                <a16:creationId xmlns:a16="http://schemas.microsoft.com/office/drawing/2014/main" id="{7142F3C5-74AC-4F07-A52F-0B926AE45180}"/>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Tree>
    <p:extLst>
      <p:ext uri="{BB962C8B-B14F-4D97-AF65-F5344CB8AC3E}">
        <p14:creationId xmlns:p14="http://schemas.microsoft.com/office/powerpoint/2010/main" val="3751725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C10E0-CB12-4986-803F-E4E5CEABBC6B}"/>
              </a:ext>
            </a:extLst>
          </p:cNvPr>
          <p:cNvSpPr>
            <a:spLocks noGrp="1"/>
          </p:cNvSpPr>
          <p:nvPr>
            <p:ph type="title" hasCustomPrompt="1"/>
          </p:nvPr>
        </p:nvSpPr>
        <p:spPr>
          <a:xfrm>
            <a:off x="838200" y="493776"/>
            <a:ext cx="7886700" cy="804863"/>
          </a:xfrm>
        </p:spPr>
        <p:txBody>
          <a:bodyPr/>
          <a:lstStyle>
            <a:lvl1pPr>
              <a:defRPr/>
            </a:lvl1pPr>
          </a:lstStyle>
          <a:p>
            <a:r>
              <a:rPr lang="en-US" dirty="0"/>
              <a:t>Title</a:t>
            </a:r>
          </a:p>
        </p:txBody>
      </p:sp>
      <p:sp>
        <p:nvSpPr>
          <p:cNvPr id="3" name="Content Placeholder 2">
            <a:extLst>
              <a:ext uri="{FF2B5EF4-FFF2-40B4-BE49-F238E27FC236}">
                <a16:creationId xmlns:a16="http://schemas.microsoft.com/office/drawing/2014/main" id="{15AD04AA-ABC4-48C6-A8BE-A48D3B5E41E3}"/>
              </a:ext>
            </a:extLst>
          </p:cNvPr>
          <p:cNvSpPr>
            <a:spLocks noGrp="1"/>
          </p:cNvSpPr>
          <p:nvPr>
            <p:ph sz="half" idx="1"/>
          </p:nvPr>
        </p:nvSpPr>
        <p:spPr>
          <a:xfrm>
            <a:off x="838200" y="1485900"/>
            <a:ext cx="5105400" cy="4724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2C910F-65FD-4127-9F61-F1ABE2E8EA14}"/>
              </a:ext>
            </a:extLst>
          </p:cNvPr>
          <p:cNvSpPr>
            <a:spLocks noGrp="1"/>
          </p:cNvSpPr>
          <p:nvPr>
            <p:ph sz="half" idx="2"/>
          </p:nvPr>
        </p:nvSpPr>
        <p:spPr>
          <a:xfrm>
            <a:off x="6096000" y="1485900"/>
            <a:ext cx="51054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61FFFDC-1BAF-4881-87DC-DB2981D2D86D}"/>
              </a:ext>
            </a:extLst>
          </p:cNvPr>
          <p:cNvSpPr>
            <a:spLocks noGrp="1"/>
          </p:cNvSpPr>
          <p:nvPr>
            <p:ph type="sldNum" sz="quarter" idx="11"/>
          </p:nvPr>
        </p:nvSpPr>
        <p:spPr/>
        <p:txBody>
          <a:bodyPr/>
          <a:lstStyle/>
          <a:p>
            <a:fld id="{7E6B6FB5-4010-46E8-B47B-1AE3C0E9FCBC}" type="slidenum">
              <a:rPr lang="en-US" smtClean="0"/>
              <a:pPr/>
              <a:t>‹#›</a:t>
            </a:fld>
            <a:endParaRPr lang="en-US" dirty="0"/>
          </a:p>
        </p:txBody>
      </p:sp>
      <p:sp>
        <p:nvSpPr>
          <p:cNvPr id="8" name="Text Placeholder 4">
            <a:extLst>
              <a:ext uri="{FF2B5EF4-FFF2-40B4-BE49-F238E27FC236}">
                <a16:creationId xmlns:a16="http://schemas.microsoft.com/office/drawing/2014/main" id="{9718B5FB-C8D3-4B88-ADCE-F149DD9FCCCA}"/>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Tree>
    <p:extLst>
      <p:ext uri="{BB962C8B-B14F-4D97-AF65-F5344CB8AC3E}">
        <p14:creationId xmlns:p14="http://schemas.microsoft.com/office/powerpoint/2010/main" val="1219508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above vis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95DE-E851-4786-8747-B402D179F745}"/>
              </a:ext>
            </a:extLst>
          </p:cNvPr>
          <p:cNvSpPr>
            <a:spLocks noGrp="1"/>
          </p:cNvSpPr>
          <p:nvPr>
            <p:ph type="title" hasCustomPrompt="1"/>
          </p:nvPr>
        </p:nvSpPr>
        <p:spPr>
          <a:xfrm>
            <a:off x="838200" y="493776"/>
            <a:ext cx="7886700" cy="804863"/>
          </a:xfrm>
        </p:spPr>
        <p:txBody>
          <a:bodyPr/>
          <a:lstStyle>
            <a:lvl1pPr>
              <a:defRPr/>
            </a:lvl1pPr>
          </a:lstStyle>
          <a:p>
            <a:r>
              <a:rPr lang="en-US" dirty="0"/>
              <a:t>Title</a:t>
            </a:r>
          </a:p>
        </p:txBody>
      </p:sp>
      <p:sp>
        <p:nvSpPr>
          <p:cNvPr id="4" name="Slide Number Placeholder 3">
            <a:extLst>
              <a:ext uri="{FF2B5EF4-FFF2-40B4-BE49-F238E27FC236}">
                <a16:creationId xmlns:a16="http://schemas.microsoft.com/office/drawing/2014/main" id="{A0A7D529-DF88-49C6-9184-BCDE1D686CE6}"/>
              </a:ext>
            </a:extLst>
          </p:cNvPr>
          <p:cNvSpPr>
            <a:spLocks noGrp="1"/>
          </p:cNvSpPr>
          <p:nvPr>
            <p:ph type="sldNum" sz="quarter" idx="11"/>
          </p:nvPr>
        </p:nvSpPr>
        <p:spPr/>
        <p:txBody>
          <a:bodyPr/>
          <a:lstStyle/>
          <a:p>
            <a:fld id="{7E6B6FB5-4010-46E8-B47B-1AE3C0E9FCBC}" type="slidenum">
              <a:rPr lang="en-US" smtClean="0"/>
              <a:pPr/>
              <a:t>‹#›</a:t>
            </a:fld>
            <a:endParaRPr lang="en-US" dirty="0"/>
          </a:p>
        </p:txBody>
      </p:sp>
      <p:sp>
        <p:nvSpPr>
          <p:cNvPr id="7" name="Text Placeholder 4">
            <a:extLst>
              <a:ext uri="{FF2B5EF4-FFF2-40B4-BE49-F238E27FC236}">
                <a16:creationId xmlns:a16="http://schemas.microsoft.com/office/drawing/2014/main" id="{67AD489E-CD9D-4165-BCAB-AE6976A1F9FB}"/>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
        <p:nvSpPr>
          <p:cNvPr id="8" name="Content Placeholder 7">
            <a:extLst>
              <a:ext uri="{FF2B5EF4-FFF2-40B4-BE49-F238E27FC236}">
                <a16:creationId xmlns:a16="http://schemas.microsoft.com/office/drawing/2014/main" id="{8759E8B5-54F6-4514-AAA4-DEC76C3975CE}"/>
              </a:ext>
            </a:extLst>
          </p:cNvPr>
          <p:cNvSpPr>
            <a:spLocks noGrp="1"/>
          </p:cNvSpPr>
          <p:nvPr>
            <p:ph sz="quarter" idx="12" hasCustomPrompt="1"/>
          </p:nvPr>
        </p:nvSpPr>
        <p:spPr>
          <a:xfrm>
            <a:off x="838200" y="2281237"/>
            <a:ext cx="10363200" cy="3929063"/>
          </a:xfrm>
        </p:spPr>
        <p:txBody>
          <a:bodyPr/>
          <a:lstStyle>
            <a:lvl1pPr>
              <a:defRPr/>
            </a:lvl1pPr>
          </a:lstStyle>
          <a:p>
            <a:pPr lvl="0"/>
            <a:r>
              <a:rPr lang="en-US" dirty="0"/>
              <a:t>Insert visual, smart art, or chart here</a:t>
            </a:r>
          </a:p>
        </p:txBody>
      </p:sp>
      <p:sp>
        <p:nvSpPr>
          <p:cNvPr id="10" name="Text Placeholder 9">
            <a:extLst>
              <a:ext uri="{FF2B5EF4-FFF2-40B4-BE49-F238E27FC236}">
                <a16:creationId xmlns:a16="http://schemas.microsoft.com/office/drawing/2014/main" id="{CF82F241-ACA3-48C5-A545-769A17F653D5}"/>
              </a:ext>
            </a:extLst>
          </p:cNvPr>
          <p:cNvSpPr>
            <a:spLocks noGrp="1"/>
          </p:cNvSpPr>
          <p:nvPr>
            <p:ph type="body" sz="quarter" idx="13" hasCustomPrompt="1"/>
          </p:nvPr>
        </p:nvSpPr>
        <p:spPr>
          <a:xfrm>
            <a:off x="838200" y="1485900"/>
            <a:ext cx="10363200" cy="609600"/>
          </a:xfrm>
        </p:spPr>
        <p:txBody>
          <a:bodyPr/>
          <a:lstStyle>
            <a:lvl1pPr marL="0" indent="0">
              <a:buNone/>
              <a:defRPr/>
            </a:lvl1pPr>
            <a:lvl2pPr marL="344488" indent="-171450">
              <a:buSzPct val="125000"/>
              <a:buFont typeface="Arial" panose="020B0604020202020204" pitchFamily="34" charset="0"/>
              <a:buChar char="•"/>
              <a:defRPr/>
            </a:lvl2pPr>
            <a:lvl3pPr marL="402336" indent="0">
              <a:buNone/>
              <a:defRPr/>
            </a:lvl3pPr>
            <a:lvl4pPr marL="539496" indent="0">
              <a:buNone/>
              <a:defRPr/>
            </a:lvl4pPr>
            <a:lvl5pPr marL="768096" indent="0">
              <a:buNone/>
              <a:defRPr/>
            </a:lvl5pPr>
          </a:lstStyle>
          <a:p>
            <a:pPr lvl="0"/>
            <a:r>
              <a:rPr lang="en-US" dirty="0"/>
              <a:t>This layout can be used when only a limited amount of text is needed on the slide</a:t>
            </a:r>
          </a:p>
          <a:p>
            <a:pPr lvl="1"/>
            <a:r>
              <a:rPr lang="en-US" dirty="0"/>
              <a:t>Second level</a:t>
            </a:r>
          </a:p>
        </p:txBody>
      </p:sp>
    </p:spTree>
    <p:extLst>
      <p:ext uri="{BB962C8B-B14F-4D97-AF65-F5344CB8AC3E}">
        <p14:creationId xmlns:p14="http://schemas.microsoft.com/office/powerpoint/2010/main" val="3720390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gure with text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C10E0-CB12-4986-803F-E4E5CEABBC6B}"/>
              </a:ext>
            </a:extLst>
          </p:cNvPr>
          <p:cNvSpPr>
            <a:spLocks noGrp="1"/>
          </p:cNvSpPr>
          <p:nvPr>
            <p:ph type="title" hasCustomPrompt="1"/>
          </p:nvPr>
        </p:nvSpPr>
        <p:spPr>
          <a:xfrm>
            <a:off x="838200" y="493776"/>
            <a:ext cx="7886700" cy="804863"/>
          </a:xfrm>
        </p:spPr>
        <p:txBody>
          <a:bodyPr/>
          <a:lstStyle>
            <a:lvl1pPr>
              <a:defRPr/>
            </a:lvl1pPr>
          </a:lstStyle>
          <a:p>
            <a:r>
              <a:rPr lang="en-US" dirty="0"/>
              <a:t>Title</a:t>
            </a:r>
          </a:p>
        </p:txBody>
      </p:sp>
      <p:sp>
        <p:nvSpPr>
          <p:cNvPr id="6" name="Slide Number Placeholder 5">
            <a:extLst>
              <a:ext uri="{FF2B5EF4-FFF2-40B4-BE49-F238E27FC236}">
                <a16:creationId xmlns:a16="http://schemas.microsoft.com/office/drawing/2014/main" id="{C61FFFDC-1BAF-4881-87DC-DB2981D2D86D}"/>
              </a:ext>
            </a:extLst>
          </p:cNvPr>
          <p:cNvSpPr>
            <a:spLocks noGrp="1"/>
          </p:cNvSpPr>
          <p:nvPr>
            <p:ph type="sldNum" sz="quarter" idx="11"/>
          </p:nvPr>
        </p:nvSpPr>
        <p:spPr/>
        <p:txBody>
          <a:bodyPr/>
          <a:lstStyle/>
          <a:p>
            <a:fld id="{7E6B6FB5-4010-46E8-B47B-1AE3C0E9FCBC}" type="slidenum">
              <a:rPr lang="en-US" smtClean="0"/>
              <a:pPr/>
              <a:t>‹#›</a:t>
            </a:fld>
            <a:endParaRPr lang="en-US" dirty="0"/>
          </a:p>
        </p:txBody>
      </p:sp>
      <p:sp>
        <p:nvSpPr>
          <p:cNvPr id="8" name="Text Placeholder 4">
            <a:extLst>
              <a:ext uri="{FF2B5EF4-FFF2-40B4-BE49-F238E27FC236}">
                <a16:creationId xmlns:a16="http://schemas.microsoft.com/office/drawing/2014/main" id="{9718B5FB-C8D3-4B88-ADCE-F149DD9FCCCA}"/>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
        <p:nvSpPr>
          <p:cNvPr id="7" name="Chart Placeholder 6">
            <a:extLst>
              <a:ext uri="{FF2B5EF4-FFF2-40B4-BE49-F238E27FC236}">
                <a16:creationId xmlns:a16="http://schemas.microsoft.com/office/drawing/2014/main" id="{8F318A4F-9A38-468C-A23B-BBB1573D0A58}"/>
              </a:ext>
            </a:extLst>
          </p:cNvPr>
          <p:cNvSpPr>
            <a:spLocks noGrp="1"/>
          </p:cNvSpPr>
          <p:nvPr>
            <p:ph type="chart" sz="quarter" idx="12" hasCustomPrompt="1"/>
          </p:nvPr>
        </p:nvSpPr>
        <p:spPr>
          <a:xfrm>
            <a:off x="838200" y="1485900"/>
            <a:ext cx="10363200" cy="3543300"/>
          </a:xfrm>
        </p:spPr>
        <p:txBody>
          <a:bodyPr/>
          <a:lstStyle>
            <a:lvl1pPr>
              <a:defRPr/>
            </a:lvl1pPr>
          </a:lstStyle>
          <a:p>
            <a:r>
              <a:rPr lang="en-US" dirty="0"/>
              <a:t>Add Chart here</a:t>
            </a:r>
          </a:p>
        </p:txBody>
      </p:sp>
      <p:sp>
        <p:nvSpPr>
          <p:cNvPr id="10" name="Text Placeholder 9">
            <a:extLst>
              <a:ext uri="{FF2B5EF4-FFF2-40B4-BE49-F238E27FC236}">
                <a16:creationId xmlns:a16="http://schemas.microsoft.com/office/drawing/2014/main" id="{A530411A-65EA-4B83-BAB2-52775F865D52}"/>
              </a:ext>
            </a:extLst>
          </p:cNvPr>
          <p:cNvSpPr>
            <a:spLocks noGrp="1"/>
          </p:cNvSpPr>
          <p:nvPr>
            <p:ph type="body" sz="quarter" idx="13" hasCustomPrompt="1"/>
          </p:nvPr>
        </p:nvSpPr>
        <p:spPr>
          <a:xfrm>
            <a:off x="838200" y="5219701"/>
            <a:ext cx="5105400" cy="990600"/>
          </a:xfrm>
        </p:spPr>
        <p:txBody>
          <a:bodyPr/>
          <a:lstStyle>
            <a:lvl1pPr>
              <a:defRPr/>
            </a:lvl1pPr>
          </a:lstStyle>
          <a:p>
            <a:pPr lvl="0"/>
            <a:r>
              <a:rPr lang="en-US" dirty="0"/>
              <a:t>Additional context can be provided here</a:t>
            </a:r>
          </a:p>
        </p:txBody>
      </p:sp>
      <p:sp>
        <p:nvSpPr>
          <p:cNvPr id="11" name="Text Placeholder 9">
            <a:extLst>
              <a:ext uri="{FF2B5EF4-FFF2-40B4-BE49-F238E27FC236}">
                <a16:creationId xmlns:a16="http://schemas.microsoft.com/office/drawing/2014/main" id="{1F78FEC8-247B-4169-A5F3-D978138D2B9D}"/>
              </a:ext>
            </a:extLst>
          </p:cNvPr>
          <p:cNvSpPr>
            <a:spLocks noGrp="1"/>
          </p:cNvSpPr>
          <p:nvPr>
            <p:ph type="body" sz="quarter" idx="14" hasCustomPrompt="1"/>
          </p:nvPr>
        </p:nvSpPr>
        <p:spPr>
          <a:xfrm>
            <a:off x="6096000" y="5219701"/>
            <a:ext cx="5105400" cy="990600"/>
          </a:xfrm>
        </p:spPr>
        <p:txBody>
          <a:bodyPr/>
          <a:lstStyle>
            <a:lvl1pPr>
              <a:defRPr/>
            </a:lvl1pPr>
          </a:lstStyle>
          <a:p>
            <a:pPr lvl="0"/>
            <a:r>
              <a:rPr lang="en-US" dirty="0"/>
              <a:t>Additional context can be provided here</a:t>
            </a:r>
          </a:p>
        </p:txBody>
      </p:sp>
    </p:spTree>
    <p:extLst>
      <p:ext uri="{BB962C8B-B14F-4D97-AF65-F5344CB8AC3E}">
        <p14:creationId xmlns:p14="http://schemas.microsoft.com/office/powerpoint/2010/main" val="279839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5"/>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352570168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738F-BE86-46BB-AA8A-B744BC013277}"/>
              </a:ext>
            </a:extLst>
          </p:cNvPr>
          <p:cNvSpPr>
            <a:spLocks noGrp="1"/>
          </p:cNvSpPr>
          <p:nvPr>
            <p:ph type="title" hasCustomPrompt="1"/>
          </p:nvPr>
        </p:nvSpPr>
        <p:spPr/>
        <p:txBody>
          <a:bodyPr/>
          <a:lstStyle>
            <a:lvl1pPr>
              <a:defRPr/>
            </a:lvl1pPr>
          </a:lstStyle>
          <a:p>
            <a:r>
              <a:rPr lang="en-US" dirty="0"/>
              <a:t>Title</a:t>
            </a:r>
          </a:p>
        </p:txBody>
      </p:sp>
      <p:sp>
        <p:nvSpPr>
          <p:cNvPr id="4" name="Slide Number Placeholder 3">
            <a:extLst>
              <a:ext uri="{FF2B5EF4-FFF2-40B4-BE49-F238E27FC236}">
                <a16:creationId xmlns:a16="http://schemas.microsoft.com/office/drawing/2014/main" id="{ABE6D58D-6422-4CBF-ADE6-D8C289F989D5}"/>
              </a:ext>
            </a:extLst>
          </p:cNvPr>
          <p:cNvSpPr>
            <a:spLocks noGrp="1"/>
          </p:cNvSpPr>
          <p:nvPr>
            <p:ph type="sldNum" sz="quarter" idx="11"/>
          </p:nvPr>
        </p:nvSpPr>
        <p:spPr/>
        <p:txBody>
          <a:bodyPr/>
          <a:lstStyle/>
          <a:p>
            <a:fld id="{7E6B6FB5-4010-46E8-B47B-1AE3C0E9FCBC}" type="slidenum">
              <a:rPr lang="en-US" smtClean="0"/>
              <a:pPr/>
              <a:t>‹#›</a:t>
            </a:fld>
            <a:endParaRPr lang="en-US" dirty="0"/>
          </a:p>
        </p:txBody>
      </p:sp>
      <p:sp>
        <p:nvSpPr>
          <p:cNvPr id="6" name="Text Placeholder 4">
            <a:extLst>
              <a:ext uri="{FF2B5EF4-FFF2-40B4-BE49-F238E27FC236}">
                <a16:creationId xmlns:a16="http://schemas.microsoft.com/office/drawing/2014/main" id="{2917D052-772C-43D9-A824-C5A88B45D948}"/>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
        <p:nvSpPr>
          <p:cNvPr id="7" name="Chart Placeholder 6">
            <a:extLst>
              <a:ext uri="{FF2B5EF4-FFF2-40B4-BE49-F238E27FC236}">
                <a16:creationId xmlns:a16="http://schemas.microsoft.com/office/drawing/2014/main" id="{8645969B-A4C2-4D31-8CDE-FE5665899751}"/>
              </a:ext>
            </a:extLst>
          </p:cNvPr>
          <p:cNvSpPr>
            <a:spLocks noGrp="1"/>
          </p:cNvSpPr>
          <p:nvPr>
            <p:ph type="chart" sz="quarter" idx="12"/>
          </p:nvPr>
        </p:nvSpPr>
        <p:spPr/>
        <p:txBody>
          <a:bodyPr/>
          <a:lstStyle/>
          <a:p>
            <a:r>
              <a:rPr lang="en-US" dirty="0"/>
              <a:t>Click icon to add chart</a:t>
            </a:r>
          </a:p>
        </p:txBody>
      </p:sp>
    </p:spTree>
    <p:extLst>
      <p:ext uri="{BB962C8B-B14F-4D97-AF65-F5344CB8AC3E}">
        <p14:creationId xmlns:p14="http://schemas.microsoft.com/office/powerpoint/2010/main" val="94266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738F-BE86-46BB-AA8A-B744BC013277}"/>
              </a:ext>
            </a:extLst>
          </p:cNvPr>
          <p:cNvSpPr>
            <a:spLocks noGrp="1"/>
          </p:cNvSpPr>
          <p:nvPr>
            <p:ph type="title" hasCustomPrompt="1"/>
          </p:nvPr>
        </p:nvSpPr>
        <p:spPr/>
        <p:txBody>
          <a:bodyPr/>
          <a:lstStyle>
            <a:lvl1pPr>
              <a:defRPr/>
            </a:lvl1pPr>
          </a:lstStyle>
          <a:p>
            <a:r>
              <a:rPr lang="en-US" dirty="0"/>
              <a:t>Title</a:t>
            </a:r>
          </a:p>
        </p:txBody>
      </p:sp>
      <p:sp>
        <p:nvSpPr>
          <p:cNvPr id="4" name="Slide Number Placeholder 3">
            <a:extLst>
              <a:ext uri="{FF2B5EF4-FFF2-40B4-BE49-F238E27FC236}">
                <a16:creationId xmlns:a16="http://schemas.microsoft.com/office/drawing/2014/main" id="{ABE6D58D-6422-4CBF-ADE6-D8C289F989D5}"/>
              </a:ext>
            </a:extLst>
          </p:cNvPr>
          <p:cNvSpPr>
            <a:spLocks noGrp="1"/>
          </p:cNvSpPr>
          <p:nvPr>
            <p:ph type="sldNum" sz="quarter" idx="11"/>
          </p:nvPr>
        </p:nvSpPr>
        <p:spPr/>
        <p:txBody>
          <a:bodyPr/>
          <a:lstStyle/>
          <a:p>
            <a:fld id="{7E6B6FB5-4010-46E8-B47B-1AE3C0E9FCBC}" type="slidenum">
              <a:rPr lang="en-US" smtClean="0"/>
              <a:pPr/>
              <a:t>‹#›</a:t>
            </a:fld>
            <a:endParaRPr lang="en-US" dirty="0"/>
          </a:p>
        </p:txBody>
      </p:sp>
      <p:sp>
        <p:nvSpPr>
          <p:cNvPr id="6" name="Text Placeholder 4">
            <a:extLst>
              <a:ext uri="{FF2B5EF4-FFF2-40B4-BE49-F238E27FC236}">
                <a16:creationId xmlns:a16="http://schemas.microsoft.com/office/drawing/2014/main" id="{2917D052-772C-43D9-A824-C5A88B45D948}"/>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Tree>
    <p:extLst>
      <p:ext uri="{BB962C8B-B14F-4D97-AF65-F5344CB8AC3E}">
        <p14:creationId xmlns:p14="http://schemas.microsoft.com/office/powerpoint/2010/main" val="1938958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CE40A-D865-4BF3-B3EC-2A406DE272F7}"/>
              </a:ext>
            </a:extLst>
          </p:cNvPr>
          <p:cNvSpPr>
            <a:spLocks noGrp="1"/>
          </p:cNvSpPr>
          <p:nvPr>
            <p:ph type="title" hasCustomPrompt="1"/>
          </p:nvPr>
        </p:nvSpPr>
        <p:spPr>
          <a:xfrm>
            <a:off x="839788" y="493776"/>
            <a:ext cx="7885112" cy="804672"/>
          </a:xfrm>
        </p:spPr>
        <p:txBody>
          <a:bodyPr/>
          <a:lstStyle>
            <a:lvl1pPr>
              <a:defRPr/>
            </a:lvl1pPr>
          </a:lstStyle>
          <a:p>
            <a:r>
              <a:rPr lang="en-US" dirty="0"/>
              <a:t>Title</a:t>
            </a:r>
          </a:p>
        </p:txBody>
      </p:sp>
      <p:sp>
        <p:nvSpPr>
          <p:cNvPr id="3" name="Text Placeholder 2">
            <a:extLst>
              <a:ext uri="{FF2B5EF4-FFF2-40B4-BE49-F238E27FC236}">
                <a16:creationId xmlns:a16="http://schemas.microsoft.com/office/drawing/2014/main" id="{E68582AB-696E-4CE0-B941-6D17335C8E5D}"/>
              </a:ext>
            </a:extLst>
          </p:cNvPr>
          <p:cNvSpPr>
            <a:spLocks noGrp="1"/>
          </p:cNvSpPr>
          <p:nvPr>
            <p:ph type="body" idx="1"/>
          </p:nvPr>
        </p:nvSpPr>
        <p:spPr>
          <a:xfrm>
            <a:off x="841377" y="1485900"/>
            <a:ext cx="5103811" cy="457203"/>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AC3BF1A-C03D-4E1E-BAF6-03453FB311C3}"/>
              </a:ext>
            </a:extLst>
          </p:cNvPr>
          <p:cNvSpPr>
            <a:spLocks noGrp="1"/>
          </p:cNvSpPr>
          <p:nvPr>
            <p:ph sz="half" idx="2"/>
          </p:nvPr>
        </p:nvSpPr>
        <p:spPr>
          <a:xfrm>
            <a:off x="839789" y="2118619"/>
            <a:ext cx="5103811" cy="40710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2222BA8-9A90-4B91-94C8-6303488184E6}"/>
              </a:ext>
            </a:extLst>
          </p:cNvPr>
          <p:cNvSpPr>
            <a:spLocks noGrp="1"/>
          </p:cNvSpPr>
          <p:nvPr>
            <p:ph type="body" sz="quarter" idx="3"/>
          </p:nvPr>
        </p:nvSpPr>
        <p:spPr>
          <a:xfrm>
            <a:off x="6097588" y="1485902"/>
            <a:ext cx="5103812" cy="45720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DA53E1-40B5-4B32-89B8-72243FC04344}"/>
              </a:ext>
            </a:extLst>
          </p:cNvPr>
          <p:cNvSpPr>
            <a:spLocks noGrp="1"/>
          </p:cNvSpPr>
          <p:nvPr>
            <p:ph sz="quarter" idx="4"/>
          </p:nvPr>
        </p:nvSpPr>
        <p:spPr>
          <a:xfrm>
            <a:off x="6096000" y="2118619"/>
            <a:ext cx="5103812" cy="40710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51E5EC0-06FF-40CE-839C-EC794CBC4628}"/>
              </a:ext>
            </a:extLst>
          </p:cNvPr>
          <p:cNvSpPr>
            <a:spLocks noGrp="1"/>
          </p:cNvSpPr>
          <p:nvPr>
            <p:ph type="sldNum" sz="quarter" idx="10"/>
          </p:nvPr>
        </p:nvSpPr>
        <p:spPr/>
        <p:txBody>
          <a:bodyPr/>
          <a:lstStyle/>
          <a:p>
            <a:fld id="{7E6B6FB5-4010-46E8-B47B-1AE3C0E9FCBC}" type="slidenum">
              <a:rPr lang="en-US" smtClean="0"/>
              <a:pPr/>
              <a:t>‹#›</a:t>
            </a:fld>
            <a:endParaRPr lang="en-US" dirty="0"/>
          </a:p>
        </p:txBody>
      </p:sp>
      <p:sp>
        <p:nvSpPr>
          <p:cNvPr id="8" name="Text Placeholder 4">
            <a:extLst>
              <a:ext uri="{FF2B5EF4-FFF2-40B4-BE49-F238E27FC236}">
                <a16:creationId xmlns:a16="http://schemas.microsoft.com/office/drawing/2014/main" id="{1CCC24C4-F4F9-4657-9C70-5526437828E8}"/>
              </a:ext>
            </a:extLst>
          </p:cNvPr>
          <p:cNvSpPr>
            <a:spLocks noGrp="1"/>
          </p:cNvSpPr>
          <p:nvPr>
            <p:ph type="body" sz="quarter" idx="11"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Tree>
    <p:extLst>
      <p:ext uri="{BB962C8B-B14F-4D97-AF65-F5344CB8AC3E}">
        <p14:creationId xmlns:p14="http://schemas.microsoft.com/office/powerpoint/2010/main" val="37221202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9A30FA-905D-4B80-A707-2AD709F7721F}"/>
              </a:ext>
            </a:extLst>
          </p:cNvPr>
          <p:cNvSpPr>
            <a:spLocks noGrp="1"/>
          </p:cNvSpPr>
          <p:nvPr>
            <p:ph type="sldNum" sz="quarter" idx="10"/>
          </p:nvPr>
        </p:nvSpPr>
        <p:spPr/>
        <p:txBody>
          <a:bodyPr/>
          <a:lstStyle/>
          <a:p>
            <a:fld id="{7E6B6FB5-4010-46E8-B47B-1AE3C0E9FCBC}" type="slidenum">
              <a:rPr lang="en-US" smtClean="0"/>
              <a:pPr/>
              <a:t>‹#›</a:t>
            </a:fld>
            <a:endParaRPr lang="en-US" dirty="0"/>
          </a:p>
        </p:txBody>
      </p:sp>
    </p:spTree>
    <p:extLst>
      <p:ext uri="{BB962C8B-B14F-4D97-AF65-F5344CB8AC3E}">
        <p14:creationId xmlns:p14="http://schemas.microsoft.com/office/powerpoint/2010/main" val="3733141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61211C5-5761-448C-A897-94C0150FBB12}"/>
              </a:ext>
            </a:extLst>
          </p:cNvPr>
          <p:cNvSpPr/>
          <p:nvPr/>
        </p:nvSpPr>
        <p:spPr>
          <a:xfrm>
            <a:off x="1571105" y="1263534"/>
            <a:ext cx="9414758" cy="3582785"/>
          </a:xfrm>
          <a:prstGeom prst="roundRect">
            <a:avLst/>
          </a:prstGeom>
          <a:noFill/>
          <a:ln w="44450" cap="flat" cmpd="dbl" algn="ctr">
            <a:solidFill>
              <a:schemeClr val="accent1"/>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1"/>
                </a:solidFill>
                <a:effectLst/>
                <a:uLnTx/>
                <a:uFillTx/>
                <a:latin typeface="+mn-lt"/>
                <a:ea typeface="+mn-ea"/>
                <a:cs typeface="+mn-cs"/>
              </a:rPr>
              <a:t>Delphi consensus process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chemeClr val="tx1"/>
                </a:solidFill>
                <a:effectLst/>
                <a:uLnTx/>
                <a:uFillTx/>
                <a:latin typeface="+mn-lt"/>
                <a:ea typeface="+mn-ea"/>
                <a:cs typeface="+mn-cs"/>
              </a:rPr>
              <a:t>Unilateral cochlear implantation </a:t>
            </a:r>
          </a:p>
          <a:p>
            <a:pPr marL="0" marR="0" lvl="0" indent="0" algn="ctr" defTabSz="457200" rtl="0" eaLnBrk="1" fontAlgn="auto" latinLnBrk="0" hangingPunct="1">
              <a:lnSpc>
                <a:spcPct val="100000"/>
              </a:lnSpc>
              <a:spcBef>
                <a:spcPts val="1600"/>
              </a:spcBef>
              <a:spcAft>
                <a:spcPts val="0"/>
              </a:spcAft>
              <a:buClrTx/>
              <a:buSzTx/>
              <a:buFontTx/>
              <a:buNone/>
              <a:tabLst/>
              <a:defRPr/>
            </a:pPr>
            <a:r>
              <a:rPr kumimoji="0" lang="en-GB" sz="2800" b="0" i="0" u="none" strike="noStrike" kern="0" cap="none" spc="0" normalizeH="0" baseline="0" noProof="0" dirty="0">
                <a:ln>
                  <a:noFill/>
                </a:ln>
                <a:solidFill>
                  <a:schemeClr val="tx1"/>
                </a:solidFill>
                <a:effectLst/>
                <a:uLnTx/>
                <a:uFillTx/>
                <a:latin typeface="+mn-lt"/>
                <a:ea typeface="+mn-ea"/>
                <a:cs typeface="+mn-cs"/>
              </a:rPr>
              <a:t>Adults with bilateral severe, profound, or moderate sloping to profound sensorineural hearing loss</a:t>
            </a:r>
          </a:p>
        </p:txBody>
      </p:sp>
      <p:sp>
        <p:nvSpPr>
          <p:cNvPr id="12" name="Rectangle 11">
            <a:extLst>
              <a:ext uri="{FF2B5EF4-FFF2-40B4-BE49-F238E27FC236}">
                <a16:creationId xmlns:a16="http://schemas.microsoft.com/office/drawing/2014/main" id="{236BA9AD-BF53-4131-BEAC-D33B9180BA74}"/>
              </a:ext>
            </a:extLst>
          </p:cNvPr>
          <p:cNvSpPr/>
          <p:nvPr userDrawn="1"/>
        </p:nvSpPr>
        <p:spPr>
          <a:xfrm>
            <a:off x="0" y="0"/>
            <a:ext cx="304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7992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100000">
              <a:srgbClr val="262C3F">
                <a:alpha val="85000"/>
              </a:srgbClr>
            </a:gs>
            <a:gs pos="0">
              <a:srgbClr val="262C3F"/>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FDBDC59-29AC-0E44-BD56-11330DE82461}"/>
              </a:ext>
            </a:extLst>
          </p:cNvPr>
          <p:cNvPicPr>
            <a:picLocks noChangeAspect="1"/>
          </p:cNvPicPr>
          <p:nvPr userDrawn="1"/>
        </p:nvPicPr>
        <p:blipFill>
          <a:blip r:embed="rId2">
            <a:alphaModFix amt="5000"/>
          </a:blip>
          <a:stretch>
            <a:fillRect/>
          </a:stretch>
        </p:blipFill>
        <p:spPr>
          <a:xfrm>
            <a:off x="5985570" y="744673"/>
            <a:ext cx="5979604" cy="6430328"/>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9663877" y="5328492"/>
            <a:ext cx="1546816" cy="1530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0" name="Rectangle 4"/>
          <p:cNvSpPr>
            <a:spLocks noGrp="1" noChangeArrowheads="1"/>
          </p:cNvSpPr>
          <p:nvPr>
            <p:ph type="ctrTitle"/>
          </p:nvPr>
        </p:nvSpPr>
        <p:spPr>
          <a:xfrm>
            <a:off x="542125" y="2701964"/>
            <a:ext cx="7660480" cy="934744"/>
          </a:xfrm>
          <a:prstGeom prst="rect">
            <a:avLst/>
          </a:prstGeom>
          <a:ln algn="ctr"/>
        </p:spPr>
        <p:txBody>
          <a:bodyPr anchor="b"/>
          <a:lstStyle>
            <a:lvl1pPr>
              <a:defRPr sz="4000">
                <a:solidFill>
                  <a:srgbClr val="FDC82F"/>
                </a:solidFill>
              </a:defRPr>
            </a:lvl1pPr>
          </a:lstStyle>
          <a:p>
            <a:r>
              <a:rPr lang="en-AU" dirty="0"/>
              <a:t>Click to edit Master title style</a:t>
            </a:r>
          </a:p>
        </p:txBody>
      </p:sp>
      <p:sp>
        <p:nvSpPr>
          <p:cNvPr id="50181" name="Rectangle 5"/>
          <p:cNvSpPr>
            <a:spLocks noGrp="1" noChangeArrowheads="1"/>
          </p:cNvSpPr>
          <p:nvPr>
            <p:ph type="subTitle" idx="1"/>
          </p:nvPr>
        </p:nvSpPr>
        <p:spPr>
          <a:xfrm>
            <a:off x="540011" y="3642281"/>
            <a:ext cx="7662595" cy="806047"/>
          </a:xfrm>
          <a:prstGeom prst="rect">
            <a:avLst/>
          </a:prstGeom>
          <a:ln algn="ctr"/>
        </p:spPr>
        <p:txBody>
          <a:bodyPr/>
          <a:lstStyle>
            <a:lvl1pPr marL="0" indent="0" defTabSz="1219170">
              <a:lnSpc>
                <a:spcPts val="3200"/>
              </a:lnSpc>
              <a:spcBef>
                <a:spcPct val="20000"/>
              </a:spcBef>
              <a:buClrTx/>
              <a:buFontTx/>
              <a:buNone/>
              <a:defRPr sz="3200">
                <a:solidFill>
                  <a:schemeClr val="bg1"/>
                </a:solidFill>
              </a:defRPr>
            </a:lvl1pPr>
          </a:lstStyle>
          <a:p>
            <a:r>
              <a:rPr lang="en-AU" dirty="0"/>
              <a:t>Click to edit Master subtitle style</a:t>
            </a:r>
            <a:endParaRPr lang="en-US" dirty="0"/>
          </a:p>
        </p:txBody>
      </p:sp>
      <p:sp>
        <p:nvSpPr>
          <p:cNvPr id="14" name="Rectangle 5">
            <a:extLst>
              <a:ext uri="{FF2B5EF4-FFF2-40B4-BE49-F238E27FC236}">
                <a16:creationId xmlns:a16="http://schemas.microsoft.com/office/drawing/2014/main" id="{96819B79-D91B-1B49-8523-1EAD78E9672C}"/>
              </a:ext>
            </a:extLst>
          </p:cNvPr>
          <p:cNvSpPr txBox="1">
            <a:spLocks noChangeArrowheads="1"/>
          </p:cNvSpPr>
          <p:nvPr userDrawn="1"/>
        </p:nvSpPr>
        <p:spPr bwMode="auto">
          <a:xfrm>
            <a:off x="540011" y="6188135"/>
            <a:ext cx="7662595" cy="298855"/>
          </a:xfrm>
          <a:prstGeom prst="rect">
            <a:avLst/>
          </a:prstGeom>
          <a:noFill/>
          <a:ln algn="ct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121920" bIns="0" numCol="1" anchor="t" anchorCtr="0" compatLnSpc="1">
            <a:prstTxWarp prst="textNoShape">
              <a:avLst/>
            </a:prstTxWarp>
          </a:bodyPr>
          <a:lstStyle>
            <a:lvl1pPr marL="0" indent="0" algn="l" defTabSz="914400" rtl="0" eaLnBrk="0" fontAlgn="base" hangingPunct="0">
              <a:lnSpc>
                <a:spcPts val="2400"/>
              </a:lnSpc>
              <a:spcBef>
                <a:spcPct val="20000"/>
              </a:spcBef>
              <a:spcAft>
                <a:spcPct val="0"/>
              </a:spcAft>
              <a:buClrTx/>
              <a:buFontTx/>
              <a:buNone/>
              <a:defRPr sz="2400">
                <a:solidFill>
                  <a:schemeClr val="bg1"/>
                </a:solidFill>
                <a:latin typeface="+mn-lt"/>
                <a:ea typeface="ＭＳ Ｐゴシック" charset="0"/>
                <a:cs typeface="+mn-cs"/>
              </a:defRPr>
            </a:lvl1pPr>
            <a:lvl2pPr marL="533400" indent="-266700" algn="l" rtl="0" eaLnBrk="0" fontAlgn="base" hangingPunct="0">
              <a:spcBef>
                <a:spcPct val="20000"/>
              </a:spcBef>
              <a:spcAft>
                <a:spcPct val="0"/>
              </a:spcAft>
              <a:buClrTx/>
              <a:buFont typeface="Arial" charset="0"/>
              <a:buChar char="–"/>
              <a:defRPr sz="1800">
                <a:solidFill>
                  <a:schemeClr val="tx1"/>
                </a:solidFill>
                <a:latin typeface="+mn-lt"/>
                <a:ea typeface="Arial" charset="0"/>
                <a:cs typeface="+mn-cs"/>
              </a:defRPr>
            </a:lvl2pPr>
            <a:lvl3pPr marL="895350" indent="-85725" algn="l" rtl="0" eaLnBrk="0" fontAlgn="base" hangingPunct="0">
              <a:spcBef>
                <a:spcPct val="20000"/>
              </a:spcBef>
              <a:spcAft>
                <a:spcPct val="0"/>
              </a:spcAft>
              <a:buClr>
                <a:schemeClr val="hlink"/>
              </a:buClr>
              <a:buFont typeface="Arial" charset="0"/>
              <a:defRPr>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AU" sz="1467" b="1" kern="0" dirty="0"/>
              <a:t>CHILDREN EMERGING</a:t>
            </a:r>
            <a:endParaRPr lang="en-US" sz="1467" b="1" kern="0" dirty="0"/>
          </a:p>
        </p:txBody>
      </p:sp>
      <p:pic>
        <p:nvPicPr>
          <p:cNvPr id="18" name="Picture 17">
            <a:extLst>
              <a:ext uri="{FF2B5EF4-FFF2-40B4-BE49-F238E27FC236}">
                <a16:creationId xmlns:a16="http://schemas.microsoft.com/office/drawing/2014/main" id="{F17B6F7A-3E46-2D4C-A3B0-1494C9A4E1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395515" y="2258749"/>
            <a:ext cx="2697829" cy="2703291"/>
          </a:xfrm>
          <a:prstGeom prst="rect">
            <a:avLst/>
          </a:prstGeom>
        </p:spPr>
      </p:pic>
    </p:spTree>
    <p:extLst>
      <p:ext uri="{BB962C8B-B14F-4D97-AF65-F5344CB8AC3E}">
        <p14:creationId xmlns:p14="http://schemas.microsoft.com/office/powerpoint/2010/main" val="53185114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gradFill flip="none" rotWithShape="1">
          <a:gsLst>
            <a:gs pos="100000">
              <a:srgbClr val="262C3F">
                <a:alpha val="84314"/>
              </a:srgbClr>
            </a:gs>
            <a:gs pos="0">
              <a:srgbClr val="262C3F"/>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4E32975-0865-EF44-9097-5FA253923B06}"/>
              </a:ext>
            </a:extLst>
          </p:cNvPr>
          <p:cNvSpPr>
            <a:spLocks noGrp="1"/>
          </p:cNvSpPr>
          <p:nvPr>
            <p:ph type="title"/>
          </p:nvPr>
        </p:nvSpPr>
        <p:spPr>
          <a:xfrm>
            <a:off x="527054" y="184299"/>
            <a:ext cx="9958916" cy="949843"/>
          </a:xfrm>
          <a:prstGeom prst="rect">
            <a:avLst/>
          </a:prstGeom>
        </p:spPr>
        <p:txBody>
          <a:bodyPr anchor="ctr"/>
          <a:lstStyle>
            <a:lvl1pPr algn="l">
              <a:defRPr sz="3733">
                <a:solidFill>
                  <a:schemeClr val="tx2"/>
                </a:solidFill>
              </a:defRPr>
            </a:lvl1pPr>
          </a:lstStyle>
          <a:p>
            <a:r>
              <a:rPr lang="en-US" dirty="0"/>
              <a:t>Click to edit Master title style</a:t>
            </a:r>
            <a:endParaRPr lang="en-AU" dirty="0"/>
          </a:p>
        </p:txBody>
      </p:sp>
      <p:sp>
        <p:nvSpPr>
          <p:cNvPr id="12" name="Content Placeholder 2">
            <a:extLst>
              <a:ext uri="{FF2B5EF4-FFF2-40B4-BE49-F238E27FC236}">
                <a16:creationId xmlns:a16="http://schemas.microsoft.com/office/drawing/2014/main" id="{33312AE2-5B1E-0F40-80F8-DC94E285387C}"/>
              </a:ext>
            </a:extLst>
          </p:cNvPr>
          <p:cNvSpPr>
            <a:spLocks noGrp="1"/>
          </p:cNvSpPr>
          <p:nvPr>
            <p:ph idx="1"/>
          </p:nvPr>
        </p:nvSpPr>
        <p:spPr>
          <a:xfrm>
            <a:off x="527051" y="1356441"/>
            <a:ext cx="11206989" cy="5108156"/>
          </a:xfrm>
          <a:prstGeom prst="rect">
            <a:avLst/>
          </a:prstGeom>
        </p:spPr>
        <p:txBody>
          <a:bodyPr/>
          <a:lstStyle>
            <a:lvl1pPr marL="355591" indent="-355591">
              <a:buClrTx/>
              <a:defRPr>
                <a:solidFill>
                  <a:schemeClr val="bg1"/>
                </a:solidFill>
              </a:defRPr>
            </a:lvl1pPr>
            <a:lvl2pPr marL="711182" indent="-355591">
              <a:buClrTx/>
              <a:tabLst/>
              <a:defRPr sz="2400">
                <a:solidFill>
                  <a:schemeClr val="bg1"/>
                </a:solidFill>
              </a:defRPr>
            </a:lvl2pPr>
            <a:lvl3pPr marL="1083706" indent="-372524" defTabSz="1437181">
              <a:buClrTx/>
              <a:buSzPct val="80000"/>
              <a:buFont typeface="Lucida Grande"/>
              <a:buChar char="&gt;"/>
              <a:tabLst/>
              <a:defRPr sz="2400">
                <a:solidFill>
                  <a:schemeClr val="bg1"/>
                </a:solidFill>
              </a:defRPr>
            </a:lvl3pPr>
            <a:lvl4pPr marL="1439297" indent="-355591">
              <a:buClrTx/>
              <a:buFont typeface="Wingdings" charset="2"/>
              <a:buChar char="§"/>
              <a:defRPr sz="2400">
                <a:solidFill>
                  <a:schemeClr val="bg1"/>
                </a:solidFill>
              </a:defRPr>
            </a:lvl4pPr>
            <a:lvl5pPr marL="1794888" indent="-355591">
              <a:buClrTx/>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17" name="Picture 16">
            <a:extLst>
              <a:ext uri="{FF2B5EF4-FFF2-40B4-BE49-F238E27FC236}">
                <a16:creationId xmlns:a16="http://schemas.microsoft.com/office/drawing/2014/main" id="{1B27D171-7A7F-BA43-B684-7398E55451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7347" y="188522"/>
            <a:ext cx="949843" cy="951765"/>
          </a:xfrm>
          <a:prstGeom prst="rect">
            <a:avLst/>
          </a:prstGeom>
        </p:spPr>
      </p:pic>
    </p:spTree>
    <p:extLst>
      <p:ext uri="{BB962C8B-B14F-4D97-AF65-F5344CB8AC3E}">
        <p14:creationId xmlns:p14="http://schemas.microsoft.com/office/powerpoint/2010/main" val="113336656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gradFill flip="none" rotWithShape="1">
          <a:gsLst>
            <a:gs pos="100000">
              <a:srgbClr val="262C3F">
                <a:alpha val="84314"/>
              </a:srgbClr>
            </a:gs>
            <a:gs pos="0">
              <a:srgbClr val="262C3F"/>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B1F12D-21F8-CC47-B5A4-762481B0D930}"/>
              </a:ext>
            </a:extLst>
          </p:cNvPr>
          <p:cNvSpPr/>
          <p:nvPr userDrawn="1"/>
        </p:nvSpPr>
        <p:spPr>
          <a:xfrm>
            <a:off x="0" y="1270413"/>
            <a:ext cx="12192000" cy="5587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C4E32975-0865-EF44-9097-5FA253923B06}"/>
              </a:ext>
            </a:extLst>
          </p:cNvPr>
          <p:cNvSpPr>
            <a:spLocks noGrp="1"/>
          </p:cNvSpPr>
          <p:nvPr>
            <p:ph type="title"/>
          </p:nvPr>
        </p:nvSpPr>
        <p:spPr>
          <a:xfrm>
            <a:off x="527054" y="184297"/>
            <a:ext cx="9958916" cy="949844"/>
          </a:xfrm>
          <a:prstGeom prst="rect">
            <a:avLst/>
          </a:prstGeom>
        </p:spPr>
        <p:txBody>
          <a:bodyPr anchor="ctr"/>
          <a:lstStyle>
            <a:lvl1pPr algn="l">
              <a:defRPr sz="3733">
                <a:solidFill>
                  <a:schemeClr val="tx2"/>
                </a:solidFill>
              </a:defRPr>
            </a:lvl1pPr>
          </a:lstStyle>
          <a:p>
            <a:r>
              <a:rPr lang="en-US" dirty="0"/>
              <a:t>Click to edit Master title style</a:t>
            </a:r>
            <a:endParaRPr lang="en-AU" dirty="0"/>
          </a:p>
        </p:txBody>
      </p:sp>
      <p:sp>
        <p:nvSpPr>
          <p:cNvPr id="12" name="Content Placeholder 2">
            <a:extLst>
              <a:ext uri="{FF2B5EF4-FFF2-40B4-BE49-F238E27FC236}">
                <a16:creationId xmlns:a16="http://schemas.microsoft.com/office/drawing/2014/main" id="{33312AE2-5B1E-0F40-80F8-DC94E285387C}"/>
              </a:ext>
            </a:extLst>
          </p:cNvPr>
          <p:cNvSpPr>
            <a:spLocks noGrp="1"/>
          </p:cNvSpPr>
          <p:nvPr>
            <p:ph idx="1"/>
          </p:nvPr>
        </p:nvSpPr>
        <p:spPr>
          <a:xfrm>
            <a:off x="527051" y="1356441"/>
            <a:ext cx="11206989" cy="5108156"/>
          </a:xfrm>
          <a:prstGeom prst="rect">
            <a:avLst/>
          </a:prstGeom>
        </p:spPr>
        <p:txBody>
          <a:bodyPr/>
          <a:lstStyle>
            <a:lvl1pPr marL="355591" indent="-355591">
              <a:buClrTx/>
              <a:defRPr>
                <a:solidFill>
                  <a:sysClr val="windowText" lastClr="000000"/>
                </a:solidFill>
              </a:defRPr>
            </a:lvl1pPr>
            <a:lvl2pPr marL="711182" indent="-355591">
              <a:buClrTx/>
              <a:tabLst/>
              <a:defRPr sz="2400">
                <a:solidFill>
                  <a:sysClr val="windowText" lastClr="000000"/>
                </a:solidFill>
              </a:defRPr>
            </a:lvl2pPr>
            <a:lvl3pPr marL="1083706" indent="-372524" defTabSz="1437181">
              <a:buClrTx/>
              <a:buSzPct val="80000"/>
              <a:buFont typeface="Lucida Grande"/>
              <a:buChar char="&gt;"/>
              <a:tabLst/>
              <a:defRPr sz="2400">
                <a:solidFill>
                  <a:sysClr val="windowText" lastClr="000000"/>
                </a:solidFill>
              </a:defRPr>
            </a:lvl3pPr>
            <a:lvl4pPr marL="1439297" indent="-355591">
              <a:buClrTx/>
              <a:buFont typeface="Wingdings" charset="2"/>
              <a:buChar char="§"/>
              <a:defRPr sz="2400">
                <a:solidFill>
                  <a:sysClr val="windowText" lastClr="000000"/>
                </a:solidFill>
              </a:defRPr>
            </a:lvl4pPr>
            <a:lvl5pPr marL="1794888" indent="-355591">
              <a:buClrTx/>
              <a:defRPr sz="2400">
                <a:solidFill>
                  <a:sysClr val="windowText" lastClr="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7" name="Picture 6">
            <a:extLst>
              <a:ext uri="{FF2B5EF4-FFF2-40B4-BE49-F238E27FC236}">
                <a16:creationId xmlns:a16="http://schemas.microsoft.com/office/drawing/2014/main" id="{EB6D2FA3-2C99-074F-B5FD-91C0A4932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7347" y="188522"/>
            <a:ext cx="949843" cy="951765"/>
          </a:xfrm>
          <a:prstGeom prst="rect">
            <a:avLst/>
          </a:prstGeom>
        </p:spPr>
      </p:pic>
    </p:spTree>
    <p:extLst>
      <p:ext uri="{BB962C8B-B14F-4D97-AF65-F5344CB8AC3E}">
        <p14:creationId xmlns:p14="http://schemas.microsoft.com/office/powerpoint/2010/main" val="162762671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Title">
    <p:spTree>
      <p:nvGrpSpPr>
        <p:cNvPr id="1" name=""/>
        <p:cNvGrpSpPr/>
        <p:nvPr/>
      </p:nvGrpSpPr>
      <p:grpSpPr>
        <a:xfrm>
          <a:off x="0" y="0"/>
          <a:ext cx="0" cy="0"/>
          <a:chOff x="0" y="0"/>
          <a:chExt cx="0" cy="0"/>
        </a:xfrm>
      </p:grpSpPr>
      <p:pic>
        <p:nvPicPr>
          <p:cNvPr id="3" name="Picture 2" descr="End-Title-Logo-Reverse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717237" y="2290761"/>
            <a:ext cx="2499360" cy="2273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04722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1830"/>
            <a:ext cx="12192000" cy="685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419546"/>
            <a:ext cx="12191999" cy="3719709"/>
          </a:xfrm>
          <a:prstGeom prst="rect">
            <a:avLst/>
          </a:prstGeom>
          <a:noFill/>
          <a:ln w="12700">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50180" name="Rectangle 4"/>
          <p:cNvSpPr>
            <a:spLocks noGrp="1" noChangeArrowheads="1"/>
          </p:cNvSpPr>
          <p:nvPr>
            <p:ph type="ctrTitle"/>
          </p:nvPr>
        </p:nvSpPr>
        <p:spPr>
          <a:xfrm>
            <a:off x="914400" y="4411859"/>
            <a:ext cx="10363200" cy="934744"/>
          </a:xfrm>
          <a:ln algn="ctr"/>
        </p:spPr>
        <p:txBody>
          <a:bodyPr/>
          <a:lstStyle>
            <a:lvl1pPr>
              <a:defRPr sz="4000">
                <a:solidFill>
                  <a:srgbClr val="FDC82F"/>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5352175"/>
            <a:ext cx="10360424" cy="806047"/>
          </a:xfrm>
          <a:ln algn="ctr"/>
        </p:spPr>
        <p:txBody>
          <a:bodyPr/>
          <a:lstStyle>
            <a:lvl1pPr marL="0" indent="0" defTabSz="1219170">
              <a:lnSpc>
                <a:spcPts val="3200"/>
              </a:lnSpc>
              <a:spcBef>
                <a:spcPct val="20000"/>
              </a:spcBef>
              <a:buClrTx/>
              <a:buFontTx/>
              <a:buNone/>
              <a:defRPr sz="3200">
                <a:solidFill>
                  <a:schemeClr val="bg1"/>
                </a:solidFill>
              </a:defRPr>
            </a:lvl1pPr>
          </a:lstStyle>
          <a:p>
            <a:r>
              <a:rPr lang="en-AU" dirty="0"/>
              <a:t>Click to edit Master subtitle style</a:t>
            </a:r>
            <a:endParaRPr lang="en-US" dirty="0"/>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9663877" y="5328492"/>
            <a:ext cx="1546816" cy="1530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87080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5"/>
          <p:cNvSpPr>
            <a:spLocks noGrp="1"/>
          </p:cNvSpPr>
          <p:nvPr>
            <p:ph type="ftr" sz="quarter" idx="10"/>
          </p:nvPr>
        </p:nvSpPr>
        <p:spPr/>
        <p:txBody>
          <a:bodyPr/>
          <a:lstStyle>
            <a:lvl1pPr>
              <a:defRPr/>
            </a:lvl1pPr>
          </a:lstStyle>
          <a:p>
            <a:pPr>
              <a:defRPr/>
            </a:pP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2120" y="399351"/>
            <a:ext cx="902208" cy="566928"/>
          </a:xfrm>
          <a:prstGeom prst="rect">
            <a:avLst/>
          </a:prstGeom>
        </p:spPr>
      </p:pic>
    </p:spTree>
    <p:extLst>
      <p:ext uri="{BB962C8B-B14F-4D97-AF65-F5344CB8AC3E}">
        <p14:creationId xmlns:p14="http://schemas.microsoft.com/office/powerpoint/2010/main" val="393935844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476251"/>
            <a:ext cx="12192000" cy="3685188"/>
          </a:xfrm>
          <a:prstGeom prst="rect">
            <a:avLst/>
          </a:prstGeom>
          <a:noFill/>
          <a:ln w="12700">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50180" name="Rectangle 4"/>
          <p:cNvSpPr>
            <a:spLocks noGrp="1" noChangeArrowheads="1"/>
          </p:cNvSpPr>
          <p:nvPr>
            <p:ph type="ctrTitle"/>
          </p:nvPr>
        </p:nvSpPr>
        <p:spPr>
          <a:xfrm>
            <a:off x="914400" y="4411859"/>
            <a:ext cx="10363200" cy="934744"/>
          </a:xfrm>
          <a:ln algn="ctr"/>
        </p:spPr>
        <p:txBody>
          <a:bodyPr/>
          <a:lstStyle>
            <a:lvl1pPr>
              <a:defRPr sz="4000">
                <a:solidFill>
                  <a:srgbClr val="FDC82F"/>
                </a:solidFill>
              </a:defRPr>
            </a:lvl1pPr>
          </a:lstStyle>
          <a:p>
            <a:r>
              <a:rPr lang="en-AU"/>
              <a:t>Click to edit Master title style</a:t>
            </a:r>
            <a:endParaRPr lang="en-AU" dirty="0"/>
          </a:p>
        </p:txBody>
      </p:sp>
      <p:sp>
        <p:nvSpPr>
          <p:cNvPr id="50181" name="Rectangle 5"/>
          <p:cNvSpPr>
            <a:spLocks noGrp="1" noChangeArrowheads="1"/>
          </p:cNvSpPr>
          <p:nvPr>
            <p:ph type="subTitle" idx="1"/>
          </p:nvPr>
        </p:nvSpPr>
        <p:spPr>
          <a:xfrm>
            <a:off x="912285" y="5352175"/>
            <a:ext cx="10360424" cy="806047"/>
          </a:xfrm>
          <a:ln algn="ctr"/>
        </p:spPr>
        <p:txBody>
          <a:bodyPr/>
          <a:lstStyle>
            <a:lvl1pPr marL="0" indent="0" defTabSz="1219170">
              <a:lnSpc>
                <a:spcPts val="3200"/>
              </a:lnSpc>
              <a:spcBef>
                <a:spcPct val="20000"/>
              </a:spcBef>
              <a:buClrTx/>
              <a:buFontTx/>
              <a:buNone/>
              <a:defRPr sz="3200">
                <a:solidFill>
                  <a:schemeClr val="bg1"/>
                </a:solidFill>
              </a:defRPr>
            </a:lvl1pPr>
          </a:lstStyle>
          <a:p>
            <a:r>
              <a:rPr lang="en-AU"/>
              <a:t>Click to edit Master subtitle style</a:t>
            </a:r>
            <a:endParaRPr lang="en-US" dirty="0"/>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9663877" y="5328492"/>
            <a:ext cx="1546816" cy="1530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75553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355591" indent="-355591">
              <a:buClrTx/>
              <a:defRPr/>
            </a:lvl1pPr>
            <a:lvl2pPr marL="711182" indent="-355591">
              <a:buClrTx/>
              <a:tabLst/>
              <a:defRPr sz="2400"/>
            </a:lvl2pPr>
            <a:lvl3pPr marL="1083706" indent="-372524" defTabSz="1437181">
              <a:buClrTx/>
              <a:buSzPct val="80000"/>
              <a:buFont typeface="Lucida Grande"/>
              <a:buChar char="&gt;"/>
              <a:tabLst/>
              <a:defRPr sz="2400"/>
            </a:lvl3pPr>
            <a:lvl4pPr marL="1439297" indent="-355591">
              <a:buClrTx/>
              <a:buFont typeface="Wingdings" charset="2"/>
              <a:buChar char="§"/>
              <a:defRPr sz="2400"/>
            </a:lvl4pPr>
            <a:lvl5pPr marL="1794888" indent="-355591">
              <a:buClrTx/>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5"/>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8048243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355591" indent="-355591">
              <a:buClrTx/>
              <a:defRPr/>
            </a:lvl1pPr>
            <a:lvl2pPr marL="711182" indent="-355591">
              <a:buClrTx/>
              <a:tabLst/>
              <a:defRPr sz="2400"/>
            </a:lvl2pPr>
            <a:lvl3pPr marL="1083706" indent="-372524" defTabSz="1437181">
              <a:buClrTx/>
              <a:buSzPct val="80000"/>
              <a:buFont typeface="Lucida Grande"/>
              <a:buChar char="&gt;"/>
              <a:tabLst/>
              <a:defRPr sz="2400"/>
            </a:lvl3pPr>
            <a:lvl4pPr marL="1439297" indent="-355591">
              <a:buClrTx/>
              <a:buFont typeface="Wingdings" charset="2"/>
              <a:buChar char="§"/>
              <a:defRPr sz="2400"/>
            </a:lvl4pPr>
            <a:lvl5pPr marL="1794888" indent="-355591">
              <a:buClrTx/>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5"/>
          <p:cNvSpPr>
            <a:spLocks noGrp="1"/>
          </p:cNvSpPr>
          <p:nvPr>
            <p:ph type="ftr" sz="quarter" idx="10"/>
          </p:nvPr>
        </p:nvSpPr>
        <p:spPr/>
        <p:txBody>
          <a:bodyPr/>
          <a:lstStyle>
            <a:lvl1pPr>
              <a:defRPr/>
            </a:lvl1pPr>
          </a:lstStyle>
          <a:p>
            <a:pPr>
              <a:defRPr/>
            </a:pP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3720" y="461273"/>
            <a:ext cx="696131" cy="583244"/>
          </a:xfrm>
          <a:prstGeom prst="rect">
            <a:avLst/>
          </a:prstGeom>
        </p:spPr>
      </p:pic>
    </p:spTree>
    <p:extLst>
      <p:ext uri="{BB962C8B-B14F-4D97-AF65-F5344CB8AC3E}">
        <p14:creationId xmlns:p14="http://schemas.microsoft.com/office/powerpoint/2010/main" val="377926182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428226" y="476251"/>
            <a:ext cx="3771199" cy="3719755"/>
          </a:xfrm>
          <a:prstGeom prst="rect">
            <a:avLst/>
          </a:prstGeom>
          <a:solidFill>
            <a:srgbClr val="FFFFFF"/>
          </a:solidFill>
          <a:ln w="12700">
            <a:solidFill>
              <a:srgbClr val="FFFFFF"/>
            </a:solidFill>
            <a:miter lim="800000"/>
            <a:headEnd/>
            <a:tailEnd/>
          </a:ln>
        </p:spPr>
      </p:pic>
      <p:pic>
        <p:nvPicPr>
          <p:cNvPr id="8"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l="-1" r="-1"/>
          <a:stretch/>
        </p:blipFill>
        <p:spPr bwMode="auto">
          <a:xfrm>
            <a:off x="-1" y="476251"/>
            <a:ext cx="3841897" cy="3719755"/>
          </a:xfrm>
          <a:prstGeom prst="rect">
            <a:avLst/>
          </a:prstGeom>
          <a:solidFill>
            <a:srgbClr val="FFFFFF"/>
          </a:solidFill>
          <a:ln w="12700">
            <a:solidFill>
              <a:srgbClr val="FFFFFF"/>
            </a:solidFill>
            <a:miter lim="800000"/>
            <a:headEnd/>
            <a:tailEnd/>
          </a:ln>
        </p:spPr>
      </p:pic>
      <p:sp>
        <p:nvSpPr>
          <p:cNvPr id="50180" name="Rectangle 4"/>
          <p:cNvSpPr>
            <a:spLocks noGrp="1" noChangeArrowheads="1"/>
          </p:cNvSpPr>
          <p:nvPr>
            <p:ph type="ctrTitle"/>
          </p:nvPr>
        </p:nvSpPr>
        <p:spPr>
          <a:xfrm>
            <a:off x="914400" y="4411859"/>
            <a:ext cx="10363200" cy="934744"/>
          </a:xfrm>
          <a:ln algn="ctr"/>
        </p:spPr>
        <p:txBody>
          <a:bodyPr/>
          <a:lstStyle>
            <a:lvl1pPr>
              <a:defRPr sz="4000">
                <a:solidFill>
                  <a:schemeClr val="tx2"/>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5352175"/>
            <a:ext cx="10360424" cy="806047"/>
          </a:xfrm>
          <a:ln algn="ctr"/>
        </p:spPr>
        <p:txBody>
          <a:bodyPr/>
          <a:lstStyle>
            <a:lvl1pPr marL="0" indent="0" defTabSz="1219170">
              <a:lnSpc>
                <a:spcPts val="3200"/>
              </a:lnSpc>
              <a:spcBef>
                <a:spcPct val="20000"/>
              </a:spcBef>
              <a:buClrTx/>
              <a:buFontTx/>
              <a:buNone/>
              <a:defRPr sz="3200">
                <a:solidFill>
                  <a:schemeClr val="bg1"/>
                </a:solidFill>
              </a:defRPr>
            </a:lvl1pPr>
          </a:lstStyle>
          <a:p>
            <a:r>
              <a:rPr lang="en-AU"/>
              <a:t>Click to edit Master subtitle style</a:t>
            </a:r>
            <a:endParaRPr lang="en-US" dirty="0"/>
          </a:p>
        </p:txBody>
      </p:sp>
      <p:pic>
        <p:nvPicPr>
          <p:cNvPr id="9"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3841897" y="476251"/>
            <a:ext cx="4586328" cy="3719755"/>
          </a:xfrm>
          <a:prstGeom prst="rect">
            <a:avLst/>
          </a:prstGeom>
          <a:solidFill>
            <a:srgbClr val="FFFFFF"/>
          </a:solidFill>
          <a:ln w="12700">
            <a:solidFill>
              <a:srgbClr val="FFFFFF"/>
            </a:solidFill>
            <a:miter lim="800000"/>
            <a:headEnd/>
            <a:tailEnd/>
          </a:ln>
        </p:spPr>
      </p:pic>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9663877" y="5328492"/>
            <a:ext cx="1546816" cy="1530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54189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1_Title Slide 2">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0" descr="sound_waiv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577837"/>
            <a:ext cx="12192000" cy="3418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914400" y="4411859"/>
            <a:ext cx="10363200" cy="934744"/>
          </a:xfrm>
          <a:ln algn="ctr"/>
        </p:spPr>
        <p:txBody>
          <a:bodyPr/>
          <a:lstStyle>
            <a:lvl1pPr>
              <a:defRPr sz="4000">
                <a:solidFill>
                  <a:schemeClr val="tx2"/>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5352175"/>
            <a:ext cx="10360424" cy="806047"/>
          </a:xfrm>
          <a:ln algn="ctr"/>
        </p:spPr>
        <p:txBody>
          <a:bodyPr/>
          <a:lstStyle>
            <a:lvl1pPr marL="0" indent="0" defTabSz="1219170">
              <a:lnSpc>
                <a:spcPts val="3200"/>
              </a:lnSpc>
              <a:spcBef>
                <a:spcPct val="20000"/>
              </a:spcBef>
              <a:buClrTx/>
              <a:buFontTx/>
              <a:buNone/>
              <a:defRPr sz="3200">
                <a:solidFill>
                  <a:schemeClr val="bg1"/>
                </a:solidFill>
              </a:defRPr>
            </a:lvl1pPr>
          </a:lstStyle>
          <a:p>
            <a:r>
              <a:rPr lang="en-AU"/>
              <a:t>Click to edit Master subtitle style</a:t>
            </a:r>
            <a:endParaRPr lang="en-US" dirty="0"/>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9663877" y="5328492"/>
            <a:ext cx="1546816" cy="1530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07557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2_Title Slide 2">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0" descr="sound_waiv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577837"/>
            <a:ext cx="12192000" cy="3418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914400" y="4411859"/>
            <a:ext cx="10363200" cy="934744"/>
          </a:xfrm>
          <a:ln algn="ctr"/>
        </p:spPr>
        <p:txBody>
          <a:bodyPr/>
          <a:lstStyle>
            <a:lvl1pPr>
              <a:defRPr sz="4000">
                <a:solidFill>
                  <a:schemeClr val="tx2"/>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5352175"/>
            <a:ext cx="10360424" cy="806047"/>
          </a:xfrm>
          <a:ln algn="ctr"/>
        </p:spPr>
        <p:txBody>
          <a:bodyPr/>
          <a:lstStyle>
            <a:lvl1pPr marL="0" indent="0" defTabSz="1219170">
              <a:lnSpc>
                <a:spcPts val="3200"/>
              </a:lnSpc>
              <a:spcBef>
                <a:spcPct val="20000"/>
              </a:spcBef>
              <a:buClrTx/>
              <a:buFontTx/>
              <a:buNone/>
              <a:defRPr sz="3200">
                <a:solidFill>
                  <a:schemeClr val="bg1"/>
                </a:solidFill>
              </a:defRPr>
            </a:lvl1pPr>
          </a:lstStyle>
          <a:p>
            <a:r>
              <a:rPr lang="en-AU"/>
              <a:t>Click to edit Master subtitle style</a:t>
            </a:r>
            <a:endParaRPr lang="en-US" dirty="0"/>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9663877" y="5328492"/>
            <a:ext cx="1546816" cy="1530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72061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3_Title Slide 2">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914400" y="2494256"/>
            <a:ext cx="10363200" cy="934744"/>
          </a:xfrm>
          <a:ln algn="ctr"/>
        </p:spPr>
        <p:txBody>
          <a:bodyPr/>
          <a:lstStyle>
            <a:lvl1pPr>
              <a:defRPr sz="4000">
                <a:solidFill>
                  <a:schemeClr val="tx2"/>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3434572"/>
            <a:ext cx="10360424" cy="806047"/>
          </a:xfrm>
          <a:ln algn="ctr"/>
        </p:spPr>
        <p:txBody>
          <a:bodyPr/>
          <a:lstStyle>
            <a:lvl1pPr marL="0" indent="0" defTabSz="1219170">
              <a:lnSpc>
                <a:spcPts val="3200"/>
              </a:lnSpc>
              <a:spcBef>
                <a:spcPct val="20000"/>
              </a:spcBef>
              <a:buClrTx/>
              <a:buFontTx/>
              <a:buNone/>
              <a:defRPr sz="3200">
                <a:solidFill>
                  <a:schemeClr val="bg1"/>
                </a:solidFill>
              </a:defRPr>
            </a:lvl1pPr>
          </a:lstStyle>
          <a:p>
            <a:r>
              <a:rPr lang="en-AU"/>
              <a:t>Click to edit Master subtitle style</a:t>
            </a:r>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9663877" y="5328492"/>
            <a:ext cx="1546816" cy="1530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28690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635104" y="2370141"/>
            <a:ext cx="3535680" cy="1794532"/>
          </a:xfrm>
          <a:prstGeom prst="rect">
            <a:avLst/>
          </a:prstGeom>
          <a:solidFill>
            <a:srgbClr val="FFFFFF"/>
          </a:solidFill>
          <a:ln w="12700">
            <a:solidFill>
              <a:srgbClr val="FFFFFF"/>
            </a:solidFill>
            <a:miter lim="800000"/>
            <a:headEnd/>
            <a:tailEnd/>
          </a:ln>
        </p:spPr>
      </p:pic>
      <p:pic>
        <p:nvPicPr>
          <p:cNvPr id="8"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8635106" y="476251"/>
            <a:ext cx="3556895" cy="1890823"/>
          </a:xfrm>
          <a:prstGeom prst="rect">
            <a:avLst/>
          </a:prstGeom>
          <a:solidFill>
            <a:srgbClr val="FFFFFF"/>
          </a:solidFill>
          <a:ln w="12700">
            <a:solidFill>
              <a:srgbClr val="FFFFFF"/>
            </a:solidFill>
            <a:miter lim="800000"/>
            <a:headEnd/>
            <a:tailEnd/>
          </a:ln>
        </p:spPr>
      </p:pic>
      <p:pic>
        <p:nvPicPr>
          <p:cNvPr id="9"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0" y="2370139"/>
            <a:ext cx="3569168" cy="1805981"/>
          </a:xfrm>
          <a:prstGeom prst="rect">
            <a:avLst/>
          </a:prstGeom>
          <a:solidFill>
            <a:srgbClr val="FFFFFF"/>
          </a:solidFill>
          <a:ln w="12700">
            <a:solidFill>
              <a:srgbClr val="FFFFFF"/>
            </a:solidFill>
            <a:miter lim="800000"/>
            <a:headEnd/>
            <a:tailEnd/>
          </a:ln>
        </p:spPr>
      </p:pic>
      <p:pic>
        <p:nvPicPr>
          <p:cNvPr id="10" name="Picture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bwMode="auto">
          <a:xfrm>
            <a:off x="0" y="476251"/>
            <a:ext cx="3569168" cy="1891112"/>
          </a:xfrm>
          <a:prstGeom prst="rect">
            <a:avLst/>
          </a:prstGeom>
          <a:solidFill>
            <a:srgbClr val="FFFFFF"/>
          </a:solidFill>
          <a:ln w="12700">
            <a:solidFill>
              <a:srgbClr val="FFFFFF"/>
            </a:solidFill>
            <a:miter lim="800000"/>
            <a:headEnd/>
            <a:tailEnd/>
          </a:ln>
        </p:spPr>
      </p:pic>
      <p:sp>
        <p:nvSpPr>
          <p:cNvPr id="50180" name="Rectangle 4"/>
          <p:cNvSpPr>
            <a:spLocks noGrp="1" noChangeArrowheads="1"/>
          </p:cNvSpPr>
          <p:nvPr>
            <p:ph type="ctrTitle"/>
          </p:nvPr>
        </p:nvSpPr>
        <p:spPr>
          <a:xfrm>
            <a:off x="914400" y="4411859"/>
            <a:ext cx="10363200" cy="934744"/>
          </a:xfrm>
          <a:ln algn="ctr"/>
        </p:spPr>
        <p:txBody>
          <a:bodyPr/>
          <a:lstStyle>
            <a:lvl1pPr>
              <a:defRPr sz="4000">
                <a:solidFill>
                  <a:schemeClr val="tx2"/>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5352175"/>
            <a:ext cx="10360424" cy="806047"/>
          </a:xfrm>
          <a:ln algn="ctr"/>
        </p:spPr>
        <p:txBody>
          <a:bodyPr/>
          <a:lstStyle>
            <a:lvl1pPr marL="0" indent="0" defTabSz="1219170">
              <a:lnSpc>
                <a:spcPts val="3200"/>
              </a:lnSpc>
              <a:spcBef>
                <a:spcPct val="20000"/>
              </a:spcBef>
              <a:buClrTx/>
              <a:buFontTx/>
              <a:buNone/>
              <a:defRPr sz="3200">
                <a:solidFill>
                  <a:schemeClr val="bg1"/>
                </a:solidFill>
              </a:defRPr>
            </a:lvl1pPr>
          </a:lstStyle>
          <a:p>
            <a:r>
              <a:rPr lang="en-AU"/>
              <a:t>Click to edit Master subtitle style</a:t>
            </a:r>
            <a:endParaRPr lang="en-US" dirty="0"/>
          </a:p>
        </p:txBody>
      </p:sp>
      <p:pic>
        <p:nvPicPr>
          <p:cNvPr id="12" name="Picture 1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9663877" y="5328492"/>
            <a:ext cx="1546816" cy="1530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2"/>
          <p:cNvPicPr>
            <a:picLocks noChangeAspect="1"/>
          </p:cNvPicPr>
          <p:nvPr userDrawn="1"/>
        </p:nvPicPr>
        <p:blipFill rotWithShape="1">
          <a:blip r:embed="rId9" cstate="screen">
            <a:extLst>
              <a:ext uri="{28A0092B-C50C-407E-A947-70E740481C1C}">
                <a14:useLocalDpi xmlns:a14="http://schemas.microsoft.com/office/drawing/2010/main"/>
              </a:ext>
            </a:extLst>
          </a:blip>
          <a:srcRect l="-43455" r="-49622"/>
          <a:stretch/>
        </p:blipFill>
        <p:spPr bwMode="auto">
          <a:xfrm>
            <a:off x="3569168" y="476251"/>
            <a:ext cx="5065936" cy="3699869"/>
          </a:xfrm>
          <a:prstGeom prst="rect">
            <a:avLst/>
          </a:prstGeom>
          <a:solidFill>
            <a:srgbClr val="FFFFFF"/>
          </a:solidFill>
          <a:ln w="12700">
            <a:solidFill>
              <a:srgbClr val="FFFFFF"/>
            </a:solidFill>
            <a:miter lim="800000"/>
            <a:headEnd/>
            <a:tailEnd/>
          </a:ln>
        </p:spPr>
      </p:pic>
    </p:spTree>
    <p:extLst>
      <p:ext uri="{BB962C8B-B14F-4D97-AF65-F5344CB8AC3E}">
        <p14:creationId xmlns:p14="http://schemas.microsoft.com/office/powerpoint/2010/main" val="38598448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4">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914400" y="4411859"/>
            <a:ext cx="10363200" cy="934744"/>
          </a:xfrm>
          <a:ln algn="ctr"/>
        </p:spPr>
        <p:txBody>
          <a:bodyPr/>
          <a:lstStyle>
            <a:lvl1pPr>
              <a:defRPr sz="4000">
                <a:solidFill>
                  <a:schemeClr val="tx2"/>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9" y="5352175"/>
            <a:ext cx="8490385" cy="806047"/>
          </a:xfrm>
          <a:ln algn="ctr"/>
        </p:spPr>
        <p:txBody>
          <a:bodyPr/>
          <a:lstStyle>
            <a:lvl1pPr marL="0" indent="0" defTabSz="1219170">
              <a:lnSpc>
                <a:spcPts val="3200"/>
              </a:lnSpc>
              <a:spcBef>
                <a:spcPct val="20000"/>
              </a:spcBef>
              <a:buClrTx/>
              <a:buFontTx/>
              <a:buNone/>
              <a:defRPr sz="3200">
                <a:solidFill>
                  <a:schemeClr val="bg1"/>
                </a:solidFill>
              </a:defRPr>
            </a:lvl1pPr>
          </a:lstStyle>
          <a:p>
            <a:r>
              <a:rPr lang="en-AU"/>
              <a:t>Click to edit Master subtitle style</a:t>
            </a:r>
            <a:endParaRPr lang="en-US" dirty="0"/>
          </a:p>
        </p:txBody>
      </p:sp>
      <p:pic>
        <p:nvPicPr>
          <p:cNvPr id="24" name="Picture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9663877" y="5328492"/>
            <a:ext cx="1546816" cy="1530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5"/>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 y="476249"/>
            <a:ext cx="2346992" cy="3693240"/>
          </a:xfrm>
          <a:prstGeom prst="rect">
            <a:avLst/>
          </a:prstGeom>
          <a:solidFill>
            <a:srgbClr val="FFFFFF"/>
          </a:solidFill>
          <a:ln w="12700">
            <a:solidFill>
              <a:srgbClr val="FFFFFF"/>
            </a:solidFill>
            <a:miter lim="800000"/>
            <a:headEnd/>
            <a:tailEnd/>
          </a:ln>
        </p:spPr>
      </p:pic>
      <p:pic>
        <p:nvPicPr>
          <p:cNvPr id="32" name="Picture 16"/>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2346989" y="476250"/>
            <a:ext cx="3466135" cy="2014068"/>
          </a:xfrm>
          <a:prstGeom prst="rect">
            <a:avLst/>
          </a:prstGeom>
          <a:solidFill>
            <a:schemeClr val="bg1"/>
          </a:solidFill>
          <a:ln w="12700">
            <a:solidFill>
              <a:srgbClr val="FFFFFF"/>
            </a:solidFill>
            <a:miter lim="800000"/>
            <a:headEnd/>
            <a:tailEnd/>
          </a:ln>
        </p:spPr>
      </p:pic>
      <p:pic>
        <p:nvPicPr>
          <p:cNvPr id="33" name="Picture 17"/>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2346989" y="2490318"/>
            <a:ext cx="3466135" cy="1679172"/>
          </a:xfrm>
          <a:prstGeom prst="rect">
            <a:avLst/>
          </a:prstGeom>
          <a:solidFill>
            <a:srgbClr val="FFFFFF"/>
          </a:solidFill>
          <a:ln w="12700">
            <a:solidFill>
              <a:srgbClr val="FFFFFF"/>
            </a:solidFill>
            <a:miter lim="800000"/>
            <a:headEnd/>
            <a:tailEnd/>
          </a:ln>
        </p:spPr>
      </p:pic>
      <p:pic>
        <p:nvPicPr>
          <p:cNvPr id="34" name="Picture 18"/>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5813123" y="476250"/>
            <a:ext cx="3935535" cy="2014068"/>
          </a:xfrm>
          <a:prstGeom prst="rect">
            <a:avLst/>
          </a:prstGeom>
          <a:solidFill>
            <a:srgbClr val="FFFFFF"/>
          </a:solidFill>
          <a:ln w="12700">
            <a:solidFill>
              <a:srgbClr val="FFFFFF"/>
            </a:solidFill>
            <a:miter lim="800000"/>
            <a:headEnd/>
            <a:tailEnd/>
          </a:ln>
        </p:spPr>
      </p:pic>
      <p:pic>
        <p:nvPicPr>
          <p:cNvPr id="35" name="Picture 19"/>
          <p:cNvPicPr>
            <a:picLocks noChangeAspect="1"/>
          </p:cNvPicPr>
          <p:nvPr userDrawn="1"/>
        </p:nvPicPr>
        <p:blipFill>
          <a:blip r:embed="rId9">
            <a:extLst>
              <a:ext uri="{28A0092B-C50C-407E-A947-70E740481C1C}">
                <a14:useLocalDpi xmlns:a14="http://schemas.microsoft.com/office/drawing/2010/main"/>
              </a:ext>
            </a:extLst>
          </a:blip>
          <a:srcRect/>
          <a:stretch>
            <a:fillRect/>
          </a:stretch>
        </p:blipFill>
        <p:spPr bwMode="auto">
          <a:xfrm>
            <a:off x="5813124" y="2490318"/>
            <a:ext cx="1200672" cy="1679172"/>
          </a:xfrm>
          <a:prstGeom prst="rect">
            <a:avLst/>
          </a:prstGeom>
          <a:solidFill>
            <a:srgbClr val="FFFFFF"/>
          </a:solidFill>
          <a:ln w="12700">
            <a:solidFill>
              <a:srgbClr val="FFFFFF"/>
            </a:solidFill>
            <a:miter lim="800000"/>
            <a:headEnd/>
            <a:tailEnd/>
          </a:ln>
        </p:spPr>
      </p:pic>
      <p:pic>
        <p:nvPicPr>
          <p:cNvPr id="36" name="Picture 20"/>
          <p:cNvPicPr>
            <a:picLocks noChangeAspect="1"/>
          </p:cNvPicPr>
          <p:nvPr userDrawn="1"/>
        </p:nvPicPr>
        <p:blipFill>
          <a:blip r:embed="rId10">
            <a:extLst>
              <a:ext uri="{28A0092B-C50C-407E-A947-70E740481C1C}">
                <a14:useLocalDpi xmlns:a14="http://schemas.microsoft.com/office/drawing/2010/main"/>
              </a:ext>
            </a:extLst>
          </a:blip>
          <a:srcRect/>
          <a:stretch>
            <a:fillRect/>
          </a:stretch>
        </p:blipFill>
        <p:spPr bwMode="auto">
          <a:xfrm>
            <a:off x="7006386" y="2490318"/>
            <a:ext cx="2742273" cy="1679172"/>
          </a:xfrm>
          <a:prstGeom prst="rect">
            <a:avLst/>
          </a:prstGeom>
          <a:solidFill>
            <a:srgbClr val="FFFFFF"/>
          </a:solidFill>
          <a:ln w="12700">
            <a:solidFill>
              <a:srgbClr val="FFFFFF"/>
            </a:solidFill>
            <a:miter lim="800000"/>
            <a:headEnd/>
            <a:tailEnd/>
          </a:ln>
        </p:spPr>
      </p:pic>
      <p:pic>
        <p:nvPicPr>
          <p:cNvPr id="37" name="Picture 21"/>
          <p:cNvPicPr>
            <a:picLocks noChangeAspect="1"/>
          </p:cNvPicPr>
          <p:nvPr userDrawn="1"/>
        </p:nvPicPr>
        <p:blipFill>
          <a:blip r:embed="rId11">
            <a:extLst>
              <a:ext uri="{28A0092B-C50C-407E-A947-70E740481C1C}">
                <a14:useLocalDpi xmlns:a14="http://schemas.microsoft.com/office/drawing/2010/main"/>
              </a:ext>
            </a:extLst>
          </a:blip>
          <a:srcRect/>
          <a:stretch>
            <a:fillRect/>
          </a:stretch>
        </p:blipFill>
        <p:spPr bwMode="auto">
          <a:xfrm>
            <a:off x="9748659" y="476249"/>
            <a:ext cx="2443341" cy="3693240"/>
          </a:xfrm>
          <a:prstGeom prst="rect">
            <a:avLst/>
          </a:prstGeom>
          <a:solidFill>
            <a:srgbClr val="FFFFFF"/>
          </a:solidFill>
          <a:ln w="12700">
            <a:solidFill>
              <a:srgbClr val="FFFFFF"/>
            </a:solidFill>
            <a:miter lim="800000"/>
            <a:headEnd/>
            <a:tailEnd/>
          </a:ln>
        </p:spPr>
      </p:pic>
    </p:spTree>
    <p:extLst>
      <p:ext uri="{BB962C8B-B14F-4D97-AF65-F5344CB8AC3E}">
        <p14:creationId xmlns:p14="http://schemas.microsoft.com/office/powerpoint/2010/main" val="363379678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ubtitle Slide">
    <p:spTree>
      <p:nvGrpSpPr>
        <p:cNvPr id="1" name=""/>
        <p:cNvGrpSpPr/>
        <p:nvPr/>
      </p:nvGrpSpPr>
      <p:grpSpPr>
        <a:xfrm>
          <a:off x="0" y="0"/>
          <a:ext cx="0" cy="0"/>
          <a:chOff x="0" y="0"/>
          <a:chExt cx="0" cy="0"/>
        </a:xfrm>
      </p:grpSpPr>
      <p:pic>
        <p:nvPicPr>
          <p:cNvPr id="3" name="Picture 7" descr="CELEB13_007.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2192000" cy="615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768848"/>
            <a:ext cx="12192000" cy="1089152"/>
          </a:xfrm>
          <a:prstGeom prst="rect">
            <a:avLst/>
          </a:prstGeom>
        </p:spPr>
      </p:pic>
      <p:pic>
        <p:nvPicPr>
          <p:cNvPr id="5" name="Picture 9" descr="Yellow-Band.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836085" y="4747584"/>
            <a:ext cx="10281920"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1080641" y="4939904"/>
            <a:ext cx="8611689" cy="1066800"/>
          </a:xfrm>
          <a:ln algn="ctr"/>
        </p:spPr>
        <p:txBody>
          <a:bodyPr anchor="ctr"/>
          <a:lstStyle>
            <a:lvl1pPr>
              <a:lnSpc>
                <a:spcPts val="3200"/>
              </a:lnSpc>
              <a:defRPr sz="3200">
                <a:solidFill>
                  <a:schemeClr val="tx1"/>
                </a:solidFill>
              </a:defRPr>
            </a:lvl1pPr>
          </a:lstStyle>
          <a:p>
            <a:r>
              <a:rPr lang="en-AU" dirty="0"/>
              <a:t>Click to edit Master title style</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9663877" y="5328492"/>
            <a:ext cx="1546816" cy="1530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9417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Lockin.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60467" y="5705476"/>
            <a:ext cx="155151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119533" y="476250"/>
            <a:ext cx="4072467" cy="3702050"/>
          </a:xfrm>
          <a:prstGeom prst="rect">
            <a:avLst/>
          </a:prstGeom>
          <a:solidFill>
            <a:srgbClr val="FFFFFF"/>
          </a:solidFill>
          <a:ln w="12700">
            <a:solidFill>
              <a:srgbClr val="FFFFFF"/>
            </a:solidFill>
            <a:miter lim="800000"/>
            <a:headEnd/>
            <a:tailEnd/>
          </a:ln>
        </p:spPr>
      </p:pic>
      <p:pic>
        <p:nvPicPr>
          <p:cNvPr id="8" name="Picture 9"/>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0" y="476250"/>
            <a:ext cx="4059767" cy="3702050"/>
          </a:xfrm>
          <a:prstGeom prst="rect">
            <a:avLst/>
          </a:prstGeom>
          <a:solidFill>
            <a:srgbClr val="FFFFFF"/>
          </a:solidFill>
          <a:ln w="12700">
            <a:solidFill>
              <a:srgbClr val="FFFFFF"/>
            </a:solidFill>
            <a:miter lim="800000"/>
            <a:headEnd/>
            <a:tailEnd/>
          </a:ln>
        </p:spPr>
      </p:pic>
      <p:pic>
        <p:nvPicPr>
          <p:cNvPr id="9" name="Picture 10"/>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059767" y="476250"/>
            <a:ext cx="4059767" cy="3702050"/>
          </a:xfrm>
          <a:prstGeom prst="rect">
            <a:avLst/>
          </a:prstGeom>
          <a:solidFill>
            <a:srgbClr val="FFFFFF"/>
          </a:solidFill>
          <a:ln w="12700">
            <a:solidFill>
              <a:srgbClr val="FFFFFF"/>
            </a:solidFill>
            <a:miter lim="800000"/>
            <a:headEnd/>
            <a:tailEnd/>
          </a:ln>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chemeClr val="tx2"/>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5352174"/>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AU"/>
              <a:t>Click to edit Master subtitle style</a:t>
            </a:r>
            <a:endParaRPr lang="en-US" dirty="0"/>
          </a:p>
        </p:txBody>
      </p:sp>
    </p:spTree>
    <p:extLst>
      <p:ext uri="{BB962C8B-B14F-4D97-AF65-F5344CB8AC3E}">
        <p14:creationId xmlns:p14="http://schemas.microsoft.com/office/powerpoint/2010/main" val="192000998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Subtitle Slide">
    <p:spTree>
      <p:nvGrpSpPr>
        <p:cNvPr id="1" name=""/>
        <p:cNvGrpSpPr/>
        <p:nvPr/>
      </p:nvGrpSpPr>
      <p:grpSpPr>
        <a:xfrm>
          <a:off x="0" y="0"/>
          <a:ext cx="0" cy="0"/>
          <a:chOff x="0" y="0"/>
          <a:chExt cx="0" cy="0"/>
        </a:xfrm>
      </p:grpSpPr>
      <p:pic>
        <p:nvPicPr>
          <p:cNvPr id="10" name="Picture 7" descr="Bgrd_WG.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9" descr="Yellow-Band.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36085" y="4747584"/>
            <a:ext cx="10281920"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9663877" y="5328492"/>
            <a:ext cx="1546816" cy="1530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1080641" y="4925384"/>
            <a:ext cx="8611689" cy="1066800"/>
          </a:xfrm>
          <a:ln algn="ctr"/>
        </p:spPr>
        <p:txBody>
          <a:bodyPr anchor="ctr"/>
          <a:lstStyle>
            <a:lvl1pPr>
              <a:lnSpc>
                <a:spcPts val="3200"/>
              </a:lnSpc>
              <a:defRPr sz="3200">
                <a:solidFill>
                  <a:schemeClr val="tx1"/>
                </a:solidFill>
              </a:defRPr>
            </a:lvl1pPr>
          </a:lstStyle>
          <a:p>
            <a:r>
              <a:rPr lang="en-AU" dirty="0"/>
              <a:t>Click to edit Master title style</a:t>
            </a:r>
          </a:p>
        </p:txBody>
      </p:sp>
      <p:pic>
        <p:nvPicPr>
          <p:cNvPr id="14" name="Picture 8"/>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bwMode="auto">
          <a:xfrm>
            <a:off x="8428226" y="1027829"/>
            <a:ext cx="3771199" cy="3719755"/>
          </a:xfrm>
          <a:prstGeom prst="rect">
            <a:avLst/>
          </a:prstGeom>
          <a:solidFill>
            <a:srgbClr val="FFFFFF"/>
          </a:solidFill>
          <a:ln w="12700">
            <a:solidFill>
              <a:srgbClr val="FFFFFF"/>
            </a:solidFill>
            <a:miter lim="800000"/>
            <a:headEnd/>
            <a:tailEnd/>
          </a:ln>
        </p:spPr>
      </p:pic>
      <p:pic>
        <p:nvPicPr>
          <p:cNvPr id="15" name="Picture 9"/>
          <p:cNvPicPr>
            <a:picLocks noChangeAspect="1"/>
          </p:cNvPicPr>
          <p:nvPr userDrawn="1"/>
        </p:nvPicPr>
        <p:blipFill rotWithShape="1">
          <a:blip r:embed="rId7" cstate="screen">
            <a:extLst>
              <a:ext uri="{28A0092B-C50C-407E-A947-70E740481C1C}">
                <a14:useLocalDpi xmlns:a14="http://schemas.microsoft.com/office/drawing/2010/main"/>
              </a:ext>
            </a:extLst>
          </a:blip>
          <a:srcRect l="-1" r="-1"/>
          <a:stretch/>
        </p:blipFill>
        <p:spPr bwMode="auto">
          <a:xfrm>
            <a:off x="-1" y="1027829"/>
            <a:ext cx="3841897" cy="3719755"/>
          </a:xfrm>
          <a:prstGeom prst="rect">
            <a:avLst/>
          </a:prstGeom>
          <a:solidFill>
            <a:srgbClr val="FFFFFF"/>
          </a:solidFill>
          <a:ln w="12700">
            <a:solidFill>
              <a:srgbClr val="FFFFFF"/>
            </a:solidFill>
            <a:miter lim="800000"/>
            <a:headEnd/>
            <a:tailEnd/>
          </a:ln>
        </p:spPr>
      </p:pic>
      <p:pic>
        <p:nvPicPr>
          <p:cNvPr id="16" name="Picture 10"/>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bwMode="auto">
          <a:xfrm>
            <a:off x="3841897" y="1027829"/>
            <a:ext cx="4586328" cy="3719755"/>
          </a:xfrm>
          <a:prstGeom prst="rect">
            <a:avLst/>
          </a:prstGeom>
          <a:solidFill>
            <a:srgbClr val="FFFFFF"/>
          </a:solidFill>
          <a:ln w="12700">
            <a:solidFill>
              <a:srgbClr val="FFFFFF"/>
            </a:solidFill>
            <a:miter lim="800000"/>
            <a:headEnd/>
            <a:tailEnd/>
          </a:ln>
        </p:spPr>
      </p:pic>
    </p:spTree>
    <p:extLst>
      <p:ext uri="{BB962C8B-B14F-4D97-AF65-F5344CB8AC3E}">
        <p14:creationId xmlns:p14="http://schemas.microsoft.com/office/powerpoint/2010/main" val="165435942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untitle Slide 2">
    <p:spTree>
      <p:nvGrpSpPr>
        <p:cNvPr id="1" name=""/>
        <p:cNvGrpSpPr/>
        <p:nvPr/>
      </p:nvGrpSpPr>
      <p:grpSpPr>
        <a:xfrm>
          <a:off x="0" y="0"/>
          <a:ext cx="0" cy="0"/>
          <a:chOff x="0" y="0"/>
          <a:chExt cx="0" cy="0"/>
        </a:xfrm>
      </p:grpSpPr>
      <p:pic>
        <p:nvPicPr>
          <p:cNvPr id="13" name="Picture 12" descr="Frame_WG_B.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97567"/>
            <a:ext cx="12192000" cy="980237"/>
          </a:xfrm>
          <a:prstGeom prst="rect">
            <a:avLst/>
          </a:prstGeom>
        </p:spPr>
      </p:pic>
      <p:pic>
        <p:nvPicPr>
          <p:cNvPr id="3" name="Picture 7" descr="SYS000_Product_System_Template.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55869" y="-409776"/>
            <a:ext cx="10065707" cy="6092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Frame_WG_T.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994867"/>
          </a:xfrm>
          <a:prstGeom prst="rect">
            <a:avLst/>
          </a:prstGeom>
        </p:spPr>
      </p:pic>
      <p:pic>
        <p:nvPicPr>
          <p:cNvPr id="15" name="Picture 14" descr="Frame_WG_L copy.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 y="0"/>
            <a:ext cx="1081601" cy="6858000"/>
          </a:xfrm>
          <a:prstGeom prst="rect">
            <a:avLst/>
          </a:prstGeom>
        </p:spPr>
      </p:pic>
      <p:pic>
        <p:nvPicPr>
          <p:cNvPr id="16" name="Picture 15" descr="Frame_WG_R copy.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110401" y="0"/>
            <a:ext cx="1081601" cy="6858000"/>
          </a:xfrm>
          <a:prstGeom prst="rect">
            <a:avLst/>
          </a:prstGeom>
        </p:spPr>
      </p:pic>
      <p:pic>
        <p:nvPicPr>
          <p:cNvPr id="17" name="Picture 9" descr="Yellow-Band.png"/>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836085" y="4747584"/>
            <a:ext cx="10281920"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auto">
          <a:xfrm>
            <a:off x="9663877" y="5328492"/>
            <a:ext cx="1546816" cy="1530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1080641" y="4925384"/>
            <a:ext cx="8611689" cy="1066800"/>
          </a:xfrm>
          <a:ln algn="ctr"/>
        </p:spPr>
        <p:txBody>
          <a:bodyPr anchor="ctr"/>
          <a:lstStyle>
            <a:lvl1pPr>
              <a:lnSpc>
                <a:spcPts val="3200"/>
              </a:lnSpc>
              <a:defRPr sz="3200">
                <a:solidFill>
                  <a:schemeClr val="tx1"/>
                </a:solidFill>
              </a:defRPr>
            </a:lvl1pPr>
          </a:lstStyle>
          <a:p>
            <a:r>
              <a:rPr lang="en-AU"/>
              <a:t>Click to edit Master title style</a:t>
            </a:r>
            <a:endParaRPr lang="en-AU" dirty="0"/>
          </a:p>
        </p:txBody>
      </p:sp>
    </p:spTree>
    <p:extLst>
      <p:ext uri="{BB962C8B-B14F-4D97-AF65-F5344CB8AC3E}">
        <p14:creationId xmlns:p14="http://schemas.microsoft.com/office/powerpoint/2010/main" val="194988959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5"/>
            <a:ext cx="5232643" cy="4969408"/>
          </a:xfrm>
        </p:spPr>
        <p:txBody>
          <a:bodyPr/>
          <a:lstStyle>
            <a:lvl1pPr marL="355591" indent="-355591">
              <a:buClrTx/>
              <a:defRPr/>
            </a:lvl1pPr>
            <a:lvl2pPr marL="711182" indent="-355591">
              <a:buClrTx/>
              <a:tabLst/>
              <a:defRPr sz="2400"/>
            </a:lvl2pPr>
            <a:lvl3pPr marL="1083706" indent="-372524" defTabSz="1437181">
              <a:buClrTx/>
              <a:buSzPct val="80000"/>
              <a:buFont typeface="Lucida Grande"/>
              <a:buChar char="&gt;"/>
              <a:tabLst/>
              <a:defRPr sz="2400"/>
            </a:lvl3pPr>
            <a:lvl4pPr marL="1439297" indent="-355591">
              <a:buClrTx/>
              <a:buFont typeface="Wingdings" charset="2"/>
              <a:buChar char="§"/>
              <a:defRPr sz="2400"/>
            </a:lvl4pPr>
            <a:lvl5pPr marL="1794888" indent="-355591">
              <a:buClrTx/>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Content Placeholder 2"/>
          <p:cNvSpPr>
            <a:spLocks noGrp="1"/>
          </p:cNvSpPr>
          <p:nvPr>
            <p:ph idx="11"/>
          </p:nvPr>
        </p:nvSpPr>
        <p:spPr>
          <a:xfrm>
            <a:off x="6272160" y="1484315"/>
            <a:ext cx="5232643" cy="4969408"/>
          </a:xfrm>
        </p:spPr>
        <p:txBody>
          <a:bodyPr/>
          <a:lstStyle>
            <a:lvl1pPr marL="355591" indent="-355591">
              <a:buClrTx/>
              <a:defRPr/>
            </a:lvl1pPr>
            <a:lvl2pPr marL="711182" indent="-355591">
              <a:buClrTx/>
              <a:tabLst/>
              <a:defRPr sz="2400"/>
            </a:lvl2pPr>
            <a:lvl3pPr marL="1083706" indent="-372524" defTabSz="1437181">
              <a:buClrTx/>
              <a:buSzPct val="80000"/>
              <a:buFont typeface="Lucida Grande"/>
              <a:buChar char="&gt;"/>
              <a:tabLst/>
              <a:defRPr sz="2400"/>
            </a:lvl3pPr>
            <a:lvl4pPr marL="1439297" indent="-355591">
              <a:buClrTx/>
              <a:buFont typeface="Wingdings" charset="2"/>
              <a:buChar char="§"/>
              <a:defRPr sz="2400"/>
            </a:lvl4pPr>
            <a:lvl5pPr marL="1794888" indent="-355591">
              <a:buClrTx/>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8996650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lumn &amp;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5"/>
            <a:ext cx="5232643" cy="4969408"/>
          </a:xfrm>
        </p:spPr>
        <p:txBody>
          <a:bodyPr/>
          <a:lstStyle>
            <a:lvl1pPr marL="355591" indent="-355591">
              <a:buClrTx/>
              <a:defRPr/>
            </a:lvl1pPr>
            <a:lvl2pPr marL="711182" indent="-355591">
              <a:buClrTx/>
              <a:tabLst/>
              <a:defRPr sz="2400"/>
            </a:lvl2pPr>
            <a:lvl3pPr marL="1083706" indent="-372524" defTabSz="1437181">
              <a:buClrTx/>
              <a:buSzPct val="80000"/>
              <a:buFont typeface="Lucida Grande"/>
              <a:buChar char="&gt;"/>
              <a:tabLst/>
              <a:defRPr sz="2400"/>
            </a:lvl3pPr>
            <a:lvl4pPr marL="1439297" indent="-355591">
              <a:buClrTx/>
              <a:buFont typeface="Wingdings" charset="2"/>
              <a:buChar char="§"/>
              <a:defRPr sz="2400"/>
            </a:lvl4pPr>
            <a:lvl5pPr marL="1794888" indent="-355591">
              <a:buClrTx/>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Picture Placeholder 4"/>
          <p:cNvSpPr>
            <a:spLocks noGrp="1"/>
          </p:cNvSpPr>
          <p:nvPr>
            <p:ph type="pic" sz="quarter" idx="14"/>
          </p:nvPr>
        </p:nvSpPr>
        <p:spPr>
          <a:xfrm>
            <a:off x="6271684" y="1484313"/>
            <a:ext cx="5232400" cy="4986120"/>
          </a:xfrm>
        </p:spPr>
        <p:txBody>
          <a:bodyPr>
            <a:normAutofit/>
          </a:bodyPr>
          <a:lstStyle/>
          <a:p>
            <a:pPr lvl="0"/>
            <a:endParaRPr lang="en-US" noProof="0" dirty="0"/>
          </a:p>
        </p:txBody>
      </p:sp>
      <p:sp>
        <p:nvSpPr>
          <p:cNvPr id="5" name="Footer Placeholder 5"/>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227015487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lumn &amp; 2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5"/>
            <a:ext cx="5232643" cy="4969408"/>
          </a:xfrm>
        </p:spPr>
        <p:txBody>
          <a:bodyPr/>
          <a:lstStyle>
            <a:lvl1pPr marL="355591" indent="-355591">
              <a:buClrTx/>
              <a:defRPr/>
            </a:lvl1pPr>
            <a:lvl2pPr marL="711182" indent="-355591">
              <a:buClrTx/>
              <a:tabLst/>
              <a:defRPr sz="2400"/>
            </a:lvl2pPr>
            <a:lvl3pPr marL="1083706" indent="-372524" defTabSz="1437181">
              <a:buClrTx/>
              <a:buSzPct val="80000"/>
              <a:buFont typeface="Lucida Grande"/>
              <a:buChar char="&gt;"/>
              <a:tabLst/>
              <a:defRPr sz="2400"/>
            </a:lvl3pPr>
            <a:lvl4pPr marL="1439297" indent="-355591">
              <a:buClrTx/>
              <a:buFont typeface="Wingdings" charset="2"/>
              <a:buChar char="§"/>
              <a:defRPr sz="2400"/>
            </a:lvl4pPr>
            <a:lvl5pPr marL="1794888" indent="-355591">
              <a:buClrTx/>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Picture Placeholder 4"/>
          <p:cNvSpPr>
            <a:spLocks noGrp="1"/>
          </p:cNvSpPr>
          <p:nvPr>
            <p:ph type="pic" sz="quarter" idx="12"/>
          </p:nvPr>
        </p:nvSpPr>
        <p:spPr>
          <a:xfrm>
            <a:off x="6271684" y="1484313"/>
            <a:ext cx="5232400" cy="2350987"/>
          </a:xfrm>
        </p:spPr>
        <p:txBody>
          <a:bodyPr>
            <a:normAutofit/>
          </a:bodyPr>
          <a:lstStyle/>
          <a:p>
            <a:pPr lvl="0"/>
            <a:endParaRPr lang="en-US" noProof="0" dirty="0"/>
          </a:p>
        </p:txBody>
      </p:sp>
      <p:sp>
        <p:nvSpPr>
          <p:cNvPr id="10" name="Picture Placeholder 4"/>
          <p:cNvSpPr>
            <a:spLocks noGrp="1"/>
          </p:cNvSpPr>
          <p:nvPr>
            <p:ph type="pic" sz="quarter" idx="14"/>
          </p:nvPr>
        </p:nvSpPr>
        <p:spPr>
          <a:xfrm>
            <a:off x="6271684" y="4119448"/>
            <a:ext cx="5232400" cy="2350987"/>
          </a:xfrm>
        </p:spPr>
        <p:txBody>
          <a:bodyPr>
            <a:normAutofit/>
          </a:bodyPr>
          <a:lstStyle/>
          <a:p>
            <a:pPr lvl="0"/>
            <a:endParaRPr lang="en-US" noProof="0" dirty="0"/>
          </a:p>
        </p:txBody>
      </p:sp>
      <p:sp>
        <p:nvSpPr>
          <p:cNvPr id="6" name="Footer Placeholder 5"/>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295914734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lumn &amp; Horiz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5"/>
            <a:ext cx="10977032" cy="2392765"/>
          </a:xfrm>
        </p:spPr>
        <p:txBody>
          <a:bodyPr/>
          <a:lstStyle>
            <a:lvl1pPr marL="355591" indent="-355591">
              <a:buClrTx/>
              <a:defRPr/>
            </a:lvl1pPr>
            <a:lvl2pPr marL="711182" indent="-355591">
              <a:buClrTx/>
              <a:tabLst/>
              <a:defRPr sz="2400"/>
            </a:lvl2pPr>
            <a:lvl3pPr marL="1083706" indent="-372524" defTabSz="1437181">
              <a:buClrTx/>
              <a:buSzPct val="80000"/>
              <a:buFont typeface="Lucida Grande"/>
              <a:buChar char="&gt;"/>
              <a:tabLst/>
              <a:defRPr sz="2400"/>
            </a:lvl3pPr>
            <a:lvl4pPr marL="1439297" indent="-355591">
              <a:buClrTx/>
              <a:buFont typeface="Wingdings" charset="2"/>
              <a:buChar char="§"/>
              <a:defRPr sz="2400"/>
            </a:lvl4pPr>
            <a:lvl5pPr marL="1794888" indent="-355591">
              <a:buClrTx/>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Picture Placeholder 4"/>
          <p:cNvSpPr>
            <a:spLocks noGrp="1"/>
          </p:cNvSpPr>
          <p:nvPr>
            <p:ph type="pic" sz="quarter" idx="14"/>
          </p:nvPr>
        </p:nvSpPr>
        <p:spPr>
          <a:xfrm>
            <a:off x="527052" y="4119448"/>
            <a:ext cx="10977032" cy="2350987"/>
          </a:xfrm>
        </p:spPr>
        <p:txBody>
          <a:bodyPr>
            <a:normAutofit/>
          </a:bodyPr>
          <a:lstStyle/>
          <a:p>
            <a:pPr lvl="0"/>
            <a:endParaRPr lang="en-US" noProof="0"/>
          </a:p>
        </p:txBody>
      </p:sp>
      <p:sp>
        <p:nvSpPr>
          <p:cNvPr id="5" name="Footer Placeholder 5"/>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64601649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5"/>
            <a:ext cx="3405581" cy="4969408"/>
          </a:xfrm>
        </p:spPr>
        <p:txBody>
          <a:bodyPr/>
          <a:lstStyle>
            <a:lvl1pPr marL="355591" indent="-355591">
              <a:buClrTx/>
              <a:defRPr/>
            </a:lvl1pPr>
            <a:lvl2pPr marL="711182" indent="-355591">
              <a:buClrTx/>
              <a:tabLst/>
              <a:defRPr sz="2400"/>
            </a:lvl2pPr>
            <a:lvl3pPr marL="1083706" indent="-372524" defTabSz="1437181">
              <a:buClrTx/>
              <a:buSzPct val="80000"/>
              <a:buFont typeface="Lucida Grande"/>
              <a:buChar char="&gt;"/>
              <a:tabLst/>
              <a:defRPr sz="2400"/>
            </a:lvl3pPr>
            <a:lvl4pPr marL="1439297" indent="-355591">
              <a:buClrTx/>
              <a:buFont typeface="Wingdings" charset="2"/>
              <a:buChar char="§"/>
              <a:defRPr sz="2400"/>
            </a:lvl4pPr>
            <a:lvl5pPr marL="1794888" indent="-355591">
              <a:buClrTx/>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Content Placeholder 2"/>
          <p:cNvSpPr>
            <a:spLocks noGrp="1"/>
          </p:cNvSpPr>
          <p:nvPr>
            <p:ph idx="12"/>
          </p:nvPr>
        </p:nvSpPr>
        <p:spPr>
          <a:xfrm>
            <a:off x="4313138" y="1484315"/>
            <a:ext cx="3405581" cy="4969408"/>
          </a:xfrm>
        </p:spPr>
        <p:txBody>
          <a:bodyPr/>
          <a:lstStyle>
            <a:lvl1pPr marL="355591" indent="-355591">
              <a:buClrTx/>
              <a:defRPr/>
            </a:lvl1pPr>
            <a:lvl2pPr marL="711182" indent="-355591">
              <a:buClrTx/>
              <a:tabLst/>
              <a:defRPr sz="2400"/>
            </a:lvl2pPr>
            <a:lvl3pPr marL="1083706" indent="-372524" defTabSz="1437181">
              <a:buClrTx/>
              <a:buSzPct val="80000"/>
              <a:buFont typeface="Lucida Grande"/>
              <a:buChar char="&gt;"/>
              <a:tabLst/>
              <a:defRPr sz="2400"/>
            </a:lvl3pPr>
            <a:lvl4pPr marL="1439297" indent="-355591">
              <a:buClrTx/>
              <a:buFont typeface="Wingdings" charset="2"/>
              <a:buChar char="§"/>
              <a:defRPr sz="2400"/>
            </a:lvl4pPr>
            <a:lvl5pPr marL="1794888" indent="-355591">
              <a:buClrTx/>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Content Placeholder 2"/>
          <p:cNvSpPr>
            <a:spLocks noGrp="1"/>
          </p:cNvSpPr>
          <p:nvPr>
            <p:ph idx="13"/>
          </p:nvPr>
        </p:nvSpPr>
        <p:spPr>
          <a:xfrm>
            <a:off x="8099222" y="1484315"/>
            <a:ext cx="3405581" cy="4969408"/>
          </a:xfrm>
        </p:spPr>
        <p:txBody>
          <a:bodyPr/>
          <a:lstStyle>
            <a:lvl1pPr marL="355591" indent="-355591">
              <a:buClrTx/>
              <a:defRPr/>
            </a:lvl1pPr>
            <a:lvl2pPr marL="711182" indent="-355591">
              <a:buClrTx/>
              <a:tabLst/>
              <a:defRPr sz="2400"/>
            </a:lvl2pPr>
            <a:lvl3pPr marL="1083706" indent="-372524" defTabSz="1437181">
              <a:buClrTx/>
              <a:buSzPct val="80000"/>
              <a:buFont typeface="Lucida Grande"/>
              <a:buChar char="&gt;"/>
              <a:tabLst/>
              <a:defRPr sz="2400"/>
            </a:lvl3pPr>
            <a:lvl4pPr marL="1439297" indent="-355591">
              <a:buClrTx/>
              <a:buFont typeface="Wingdings" charset="2"/>
              <a:buChar char="§"/>
              <a:defRPr sz="2400"/>
            </a:lvl4pPr>
            <a:lvl5pPr marL="1794888" indent="-355591">
              <a:buClrTx/>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40416302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10" name="Picture Placeholder 4"/>
          <p:cNvSpPr>
            <a:spLocks noGrp="1"/>
          </p:cNvSpPr>
          <p:nvPr>
            <p:ph type="pic" sz="quarter" idx="14"/>
          </p:nvPr>
        </p:nvSpPr>
        <p:spPr>
          <a:xfrm>
            <a:off x="527052" y="1484316"/>
            <a:ext cx="10977032" cy="4986121"/>
          </a:xfrm>
        </p:spPr>
        <p:txBody>
          <a:bodyPr>
            <a:normAutofit/>
          </a:bodyPr>
          <a:lstStyle/>
          <a:p>
            <a:pPr lvl="0"/>
            <a:endParaRPr lang="en-US" noProof="0" dirty="0"/>
          </a:p>
        </p:txBody>
      </p:sp>
      <p:sp>
        <p:nvSpPr>
          <p:cNvPr id="4" name="Footer Placeholder 5"/>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323107788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10" name="Picture Placeholder 4"/>
          <p:cNvSpPr>
            <a:spLocks noGrp="1"/>
          </p:cNvSpPr>
          <p:nvPr>
            <p:ph type="pic" sz="quarter" idx="14"/>
          </p:nvPr>
        </p:nvSpPr>
        <p:spPr>
          <a:xfrm>
            <a:off x="0" y="0"/>
            <a:ext cx="12192000" cy="6858000"/>
          </a:xfrm>
        </p:spPr>
        <p:txBody>
          <a:bodyPr>
            <a:normAutofit/>
          </a:bodyPr>
          <a:lstStyle/>
          <a:p>
            <a:pPr lvl="0"/>
            <a:endParaRPr lang="en-US" noProof="0"/>
          </a:p>
        </p:txBody>
      </p:sp>
    </p:spTree>
    <p:extLst>
      <p:ext uri="{BB962C8B-B14F-4D97-AF65-F5344CB8AC3E}">
        <p14:creationId xmlns:p14="http://schemas.microsoft.com/office/powerpoint/2010/main" val="202058807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lumn &amp;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5"/>
            <a:ext cx="5232643" cy="4969408"/>
          </a:xfrm>
        </p:spPr>
        <p:txBody>
          <a:bodyPr/>
          <a:lstStyle>
            <a:lvl1pPr marL="355591" indent="-355591">
              <a:buClrTx/>
              <a:defRPr/>
            </a:lvl1pPr>
            <a:lvl2pPr marL="711182" indent="-355591">
              <a:buClrTx/>
              <a:tabLst/>
              <a:defRPr sz="2400"/>
            </a:lvl2pPr>
            <a:lvl3pPr marL="1083706" indent="-372524" defTabSz="1437181">
              <a:buClrTx/>
              <a:buSzPct val="80000"/>
              <a:buFont typeface="Lucida Grande"/>
              <a:buChar char="&gt;"/>
              <a:tabLst/>
              <a:defRPr sz="2400"/>
            </a:lvl3pPr>
            <a:lvl4pPr marL="1439297" indent="-355591">
              <a:buClrTx/>
              <a:buFont typeface="Wingdings" charset="2"/>
              <a:buChar char="§"/>
              <a:defRPr sz="2400"/>
            </a:lvl4pPr>
            <a:lvl5pPr marL="1794888" indent="-355591">
              <a:buClrTx/>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hart Placeholder 4"/>
          <p:cNvSpPr>
            <a:spLocks noGrp="1"/>
          </p:cNvSpPr>
          <p:nvPr>
            <p:ph type="chart" sz="quarter" idx="15"/>
          </p:nvPr>
        </p:nvSpPr>
        <p:spPr>
          <a:xfrm>
            <a:off x="6271684" y="1484316"/>
            <a:ext cx="5232400" cy="4986337"/>
          </a:xfrm>
        </p:spPr>
        <p:txBody>
          <a:bodyPr>
            <a:normAutofit/>
          </a:bodyPr>
          <a:lstStyle/>
          <a:p>
            <a:pPr lvl="0"/>
            <a:endParaRPr lang="en-US" noProof="0" dirty="0"/>
          </a:p>
        </p:txBody>
      </p:sp>
      <p:sp>
        <p:nvSpPr>
          <p:cNvPr id="5" name="Footer Placeholder 5"/>
          <p:cNvSpPr>
            <a:spLocks noGrp="1"/>
          </p:cNvSpPr>
          <p:nvPr>
            <p:ph type="ftr" sz="quarter" idx="16"/>
          </p:nvPr>
        </p:nvSpPr>
        <p:spPr/>
        <p:txBody>
          <a:bodyPr/>
          <a:lstStyle>
            <a:lvl1pPr>
              <a:defRPr/>
            </a:lvl1pPr>
          </a:lstStyle>
          <a:p>
            <a:pPr>
              <a:defRPr/>
            </a:pPr>
            <a:endParaRPr lang="en-US"/>
          </a:p>
        </p:txBody>
      </p:sp>
    </p:spTree>
    <p:extLst>
      <p:ext uri="{BB962C8B-B14F-4D97-AF65-F5344CB8AC3E}">
        <p14:creationId xmlns:p14="http://schemas.microsoft.com/office/powerpoint/2010/main" val="61710137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Title Slide 2">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Lockin.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823939" y="5705476"/>
            <a:ext cx="1224574"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sound_waive.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0" y="1041401"/>
            <a:ext cx="12192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chemeClr val="tx2"/>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5352174"/>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AU"/>
              <a:t>Click to edit Master subtitle style</a:t>
            </a:r>
            <a:endParaRPr lang="en-US" dirty="0"/>
          </a:p>
        </p:txBody>
      </p:sp>
    </p:spTree>
    <p:extLst>
      <p:ext uri="{BB962C8B-B14F-4D97-AF65-F5344CB8AC3E}">
        <p14:creationId xmlns:p14="http://schemas.microsoft.com/office/powerpoint/2010/main" val="240422191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6" name="Chart Placeholder 3"/>
          <p:cNvSpPr>
            <a:spLocks noGrp="1"/>
          </p:cNvSpPr>
          <p:nvPr>
            <p:ph type="chart" sz="quarter" idx="15"/>
          </p:nvPr>
        </p:nvSpPr>
        <p:spPr>
          <a:xfrm>
            <a:off x="527054" y="1484316"/>
            <a:ext cx="10977033" cy="4986337"/>
          </a:xfrm>
        </p:spPr>
        <p:txBody>
          <a:bodyPr>
            <a:normAutofit/>
          </a:bodyPr>
          <a:lstStyle/>
          <a:p>
            <a:pPr lvl="0"/>
            <a:endParaRPr lang="en-US" noProof="0"/>
          </a:p>
        </p:txBody>
      </p:sp>
      <p:sp>
        <p:nvSpPr>
          <p:cNvPr id="4" name="Footer Placeholder 5"/>
          <p:cNvSpPr>
            <a:spLocks noGrp="1"/>
          </p:cNvSpPr>
          <p:nvPr>
            <p:ph type="ftr" sz="quarter" idx="16"/>
          </p:nvPr>
        </p:nvSpPr>
        <p:spPr/>
        <p:txBody>
          <a:bodyPr/>
          <a:lstStyle>
            <a:lvl1pPr>
              <a:defRPr/>
            </a:lvl1pPr>
          </a:lstStyle>
          <a:p>
            <a:pPr>
              <a:defRPr/>
            </a:pPr>
            <a:endParaRPr lang="en-US"/>
          </a:p>
        </p:txBody>
      </p:sp>
    </p:spTree>
    <p:extLst>
      <p:ext uri="{BB962C8B-B14F-4D97-AF65-F5344CB8AC3E}">
        <p14:creationId xmlns:p14="http://schemas.microsoft.com/office/powerpoint/2010/main" val="207750416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estimonial">
    <p:spTree>
      <p:nvGrpSpPr>
        <p:cNvPr id="1" name=""/>
        <p:cNvGrpSpPr/>
        <p:nvPr/>
      </p:nvGrpSpPr>
      <p:grpSpPr>
        <a:xfrm>
          <a:off x="0" y="0"/>
          <a:ext cx="0" cy="0"/>
          <a:chOff x="0" y="0"/>
          <a:chExt cx="0" cy="0"/>
        </a:xfrm>
      </p:grpSpPr>
      <p:pic>
        <p:nvPicPr>
          <p:cNvPr id="4" name="Picture 7" descr="REC3121_hr.tif"/>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9"/>
          <p:cNvGrpSpPr/>
          <p:nvPr userDrawn="1"/>
        </p:nvGrpSpPr>
        <p:grpSpPr>
          <a:xfrm>
            <a:off x="1" y="0"/>
            <a:ext cx="9599087" cy="6858000"/>
            <a:chOff x="0" y="0"/>
            <a:chExt cx="7199315" cy="5143500"/>
          </a:xfrm>
        </p:grpSpPr>
        <p:grpSp>
          <p:nvGrpSpPr>
            <p:cNvPr id="2" name="Group 1"/>
            <p:cNvGrpSpPr/>
            <p:nvPr userDrawn="1"/>
          </p:nvGrpSpPr>
          <p:grpSpPr>
            <a:xfrm>
              <a:off x="0" y="0"/>
              <a:ext cx="7199314" cy="5143500"/>
              <a:chOff x="0" y="0"/>
              <a:chExt cx="7199314" cy="5715000"/>
            </a:xfrm>
          </p:grpSpPr>
          <p:pic>
            <p:nvPicPr>
              <p:cNvPr id="5" name="Picture 8" descr="WhiteOverlay.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 y="0"/>
                <a:ext cx="7199313"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WhiteOverlay.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7199313"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7" name="Group 6"/>
            <p:cNvGrpSpPr/>
            <p:nvPr userDrawn="1"/>
          </p:nvGrpSpPr>
          <p:grpSpPr>
            <a:xfrm>
              <a:off x="1" y="0"/>
              <a:ext cx="7199314" cy="5143500"/>
              <a:chOff x="0" y="0"/>
              <a:chExt cx="7199314" cy="5715000"/>
            </a:xfrm>
          </p:grpSpPr>
          <p:pic>
            <p:nvPicPr>
              <p:cNvPr id="8" name="Picture 8" descr="WhiteOverlay.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 y="0"/>
                <a:ext cx="7199313"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WhiteOverlay.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7199313"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3" name="Content Placeholder 2"/>
          <p:cNvSpPr>
            <a:spLocks noGrp="1"/>
          </p:cNvSpPr>
          <p:nvPr>
            <p:ph idx="1"/>
          </p:nvPr>
        </p:nvSpPr>
        <p:spPr>
          <a:xfrm>
            <a:off x="527052" y="409433"/>
            <a:ext cx="5232643" cy="6044288"/>
          </a:xfrm>
        </p:spPr>
        <p:txBody>
          <a:bodyPr/>
          <a:lstStyle>
            <a:lvl1pPr marL="0" indent="0">
              <a:buClr>
                <a:schemeClr val="bg2"/>
              </a:buClr>
              <a:buNone/>
              <a:defRPr i="1"/>
            </a:lvl1pPr>
            <a:lvl2pPr marL="4233" indent="0" algn="l">
              <a:buClr>
                <a:schemeClr val="bg2"/>
              </a:buClr>
              <a:buNone/>
              <a:tabLst/>
              <a:defRPr sz="2400" b="1"/>
            </a:lvl2pPr>
            <a:lvl3pPr marL="1439297" indent="-484705" defTabSz="1437181">
              <a:buClr>
                <a:schemeClr val="bg2"/>
              </a:buClr>
              <a:buSzPct val="80000"/>
              <a:buFont typeface="Lucida Grande"/>
              <a:buChar char="&gt;"/>
              <a:tabLst/>
              <a:defRPr sz="2400"/>
            </a:lvl3pPr>
            <a:lvl4pPr marL="1907070" indent="-469888">
              <a:buClr>
                <a:schemeClr val="bg2"/>
              </a:buClr>
              <a:buFont typeface="Wingdings" charset="2"/>
              <a:buChar char="§"/>
              <a:defRPr sz="2400"/>
            </a:lvl4pPr>
            <a:lvl5pPr marL="2391774" indent="-482588">
              <a:buClr>
                <a:schemeClr val="bg2"/>
              </a:buClr>
              <a:defRPr sz="24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5003457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1830"/>
            <a:ext cx="12192000" cy="685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Media Placeholder 5"/>
          <p:cNvSpPr>
            <a:spLocks noGrp="1"/>
          </p:cNvSpPr>
          <p:nvPr>
            <p:ph type="media" sz="quarter" idx="10"/>
          </p:nvPr>
        </p:nvSpPr>
        <p:spPr>
          <a:xfrm>
            <a:off x="3" y="0"/>
            <a:ext cx="12191999" cy="6858000"/>
          </a:xfrm>
        </p:spPr>
        <p:txBody>
          <a:bodyPr>
            <a:normAutofit/>
          </a:bodyPr>
          <a:lstStyle/>
          <a:p>
            <a:pPr lvl="0"/>
            <a:endParaRPr lang="en-US" noProof="0"/>
          </a:p>
        </p:txBody>
      </p:sp>
    </p:spTree>
    <p:extLst>
      <p:ext uri="{BB962C8B-B14F-4D97-AF65-F5344CB8AC3E}">
        <p14:creationId xmlns:p14="http://schemas.microsoft.com/office/powerpoint/2010/main" val="119108523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End Title">
    <p:spTree>
      <p:nvGrpSpPr>
        <p:cNvPr id="1" name=""/>
        <p:cNvGrpSpPr/>
        <p:nvPr/>
      </p:nvGrpSpPr>
      <p:grpSpPr>
        <a:xfrm>
          <a:off x="0" y="0"/>
          <a:ext cx="0" cy="0"/>
          <a:chOff x="0" y="0"/>
          <a:chExt cx="0" cy="0"/>
        </a:xfrm>
      </p:grpSpPr>
      <p:pic>
        <p:nvPicPr>
          <p:cNvPr id="2" name="Picture 7" descr="Bgrd_WG.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End-Title-Logo-Reversed.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17237" y="2290761"/>
            <a:ext cx="2499360" cy="2273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822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476250"/>
            <a:ext cx="12192000" cy="370205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rgbClr val="FDC82F"/>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5352174"/>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AU" dirty="0"/>
              <a:t>Click to edit Master subtitle style</a:t>
            </a:r>
            <a:endParaRPr lang="en-US" dirty="0"/>
          </a:p>
        </p:txBody>
      </p:sp>
      <p:pic>
        <p:nvPicPr>
          <p:cNvPr id="11" name="Picture 10">
            <a:extLst>
              <a:ext uri="{FF2B5EF4-FFF2-40B4-BE49-F238E27FC236}">
                <a16:creationId xmlns:a16="http://schemas.microsoft.com/office/drawing/2014/main" id="{CDB43D63-4A7C-4D7D-918E-71E9B3DC37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36037" y="6331374"/>
            <a:ext cx="1884326" cy="390156"/>
          </a:xfrm>
          <a:prstGeom prst="rect">
            <a:avLst/>
          </a:prstGeom>
        </p:spPr>
      </p:pic>
      <p:pic>
        <p:nvPicPr>
          <p:cNvPr id="12" name="Picture 8" descr="Lockin.png">
            <a:extLst>
              <a:ext uri="{FF2B5EF4-FFF2-40B4-BE49-F238E27FC236}">
                <a16:creationId xmlns:a16="http://schemas.microsoft.com/office/drawing/2014/main" id="{4AB3804F-C118-4486-8BA9-6240A014855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9840686" y="5708620"/>
            <a:ext cx="110308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41911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476250"/>
            <a:ext cx="12192000" cy="370205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rgbClr val="FDC82F"/>
                </a:solidFill>
              </a:defRPr>
            </a:lvl1pPr>
          </a:lstStyle>
          <a:p>
            <a:r>
              <a:rPr lang="en-AU"/>
              <a:t>Click to edit Master title style</a:t>
            </a:r>
            <a:endParaRPr lang="en-AU" dirty="0"/>
          </a:p>
        </p:txBody>
      </p:sp>
      <p:sp>
        <p:nvSpPr>
          <p:cNvPr id="50181" name="Rectangle 5"/>
          <p:cNvSpPr>
            <a:spLocks noGrp="1" noChangeArrowheads="1"/>
          </p:cNvSpPr>
          <p:nvPr>
            <p:ph type="subTitle" idx="1"/>
          </p:nvPr>
        </p:nvSpPr>
        <p:spPr>
          <a:xfrm>
            <a:off x="912285" y="5352174"/>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AU"/>
              <a:t>Click to edit Master subtitle style</a:t>
            </a:r>
            <a:endParaRPr lang="en-US" dirty="0"/>
          </a:p>
        </p:txBody>
      </p:sp>
      <p:pic>
        <p:nvPicPr>
          <p:cNvPr id="14" name="Picture 13">
            <a:extLst>
              <a:ext uri="{FF2B5EF4-FFF2-40B4-BE49-F238E27FC236}">
                <a16:creationId xmlns:a16="http://schemas.microsoft.com/office/drawing/2014/main" id="{20B01179-B910-4AA7-B3D1-48389C40B4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36037" y="6331374"/>
            <a:ext cx="1884326" cy="390156"/>
          </a:xfrm>
          <a:prstGeom prst="rect">
            <a:avLst/>
          </a:prstGeom>
        </p:spPr>
      </p:pic>
      <p:pic>
        <p:nvPicPr>
          <p:cNvPr id="15" name="Picture 8" descr="Lockin.png">
            <a:extLst>
              <a:ext uri="{FF2B5EF4-FFF2-40B4-BE49-F238E27FC236}">
                <a16:creationId xmlns:a16="http://schemas.microsoft.com/office/drawing/2014/main" id="{D5605A6E-505B-45FF-87D8-D11B68B2A3A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9840686" y="5708620"/>
            <a:ext cx="110308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45472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7C66AE-5FBA-4504-A7C4-10B8EA5F61D1}"/>
              </a:ext>
            </a:extLst>
          </p:cNvPr>
          <p:cNvSpPr/>
          <p:nvPr userDrawn="1"/>
        </p:nvSpPr>
        <p:spPr>
          <a:xfrm>
            <a:off x="0" y="-1905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descr="Two people sitting on a bench in front of a building&#10;&#10;Description automatically generated">
            <a:extLst>
              <a:ext uri="{FF2B5EF4-FFF2-40B4-BE49-F238E27FC236}">
                <a16:creationId xmlns:a16="http://schemas.microsoft.com/office/drawing/2014/main" id="{FE584EFB-F224-4CB4-A7C7-CE8F68A28B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4" name="Rectangle 3">
            <a:extLst>
              <a:ext uri="{FF2B5EF4-FFF2-40B4-BE49-F238E27FC236}">
                <a16:creationId xmlns:a16="http://schemas.microsoft.com/office/drawing/2014/main" id="{1DACC573-D4A3-4FD8-B9A4-86214D69D9F8}"/>
              </a:ext>
            </a:extLst>
          </p:cNvPr>
          <p:cNvSpPr/>
          <p:nvPr userDrawn="1"/>
        </p:nvSpPr>
        <p:spPr>
          <a:xfrm>
            <a:off x="0" y="6134100"/>
            <a:ext cx="12192000" cy="723900"/>
          </a:xfrm>
          <a:prstGeom prst="rect">
            <a:avLst/>
          </a:prstGeom>
          <a:solidFill>
            <a:srgbClr val="33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a:extLst>
              <a:ext uri="{FF2B5EF4-FFF2-40B4-BE49-F238E27FC236}">
                <a16:creationId xmlns:a16="http://schemas.microsoft.com/office/drawing/2014/main" id="{5D63A080-5D4F-449C-85F6-85ADE0DAF9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36037" y="6331374"/>
            <a:ext cx="1884326" cy="390156"/>
          </a:xfrm>
          <a:prstGeom prst="rect">
            <a:avLst/>
          </a:prstGeom>
        </p:spPr>
      </p:pic>
      <p:sp>
        <p:nvSpPr>
          <p:cNvPr id="18" name="Rectangle 4">
            <a:extLst>
              <a:ext uri="{FF2B5EF4-FFF2-40B4-BE49-F238E27FC236}">
                <a16:creationId xmlns:a16="http://schemas.microsoft.com/office/drawing/2014/main" id="{ABC77E3E-270C-41C3-B4B1-3B190E1CE36A}"/>
              </a:ext>
            </a:extLst>
          </p:cNvPr>
          <p:cNvSpPr>
            <a:spLocks noGrp="1" noChangeArrowheads="1"/>
          </p:cNvSpPr>
          <p:nvPr>
            <p:ph type="ctrTitle"/>
          </p:nvPr>
        </p:nvSpPr>
        <p:spPr>
          <a:xfrm>
            <a:off x="482009" y="368699"/>
            <a:ext cx="6923314" cy="934744"/>
          </a:xfrm>
          <a:ln algn="ctr"/>
        </p:spPr>
        <p:txBody>
          <a:bodyPr/>
          <a:lstStyle>
            <a:lvl1pPr algn="l">
              <a:defRPr sz="3000">
                <a:solidFill>
                  <a:srgbClr val="FDC82F"/>
                </a:solidFill>
              </a:defRPr>
            </a:lvl1pPr>
          </a:lstStyle>
          <a:p>
            <a:r>
              <a:rPr lang="en-AU" dirty="0"/>
              <a:t>Click to edit Master title style</a:t>
            </a:r>
          </a:p>
        </p:txBody>
      </p:sp>
      <p:sp>
        <p:nvSpPr>
          <p:cNvPr id="19" name="Rectangle 5">
            <a:extLst>
              <a:ext uri="{FF2B5EF4-FFF2-40B4-BE49-F238E27FC236}">
                <a16:creationId xmlns:a16="http://schemas.microsoft.com/office/drawing/2014/main" id="{2AA0ACDF-4158-497B-8029-FA756957CA53}"/>
              </a:ext>
            </a:extLst>
          </p:cNvPr>
          <p:cNvSpPr>
            <a:spLocks noGrp="1" noChangeArrowheads="1"/>
          </p:cNvSpPr>
          <p:nvPr>
            <p:ph type="subTitle" idx="1"/>
          </p:nvPr>
        </p:nvSpPr>
        <p:spPr>
          <a:xfrm>
            <a:off x="478972" y="1309016"/>
            <a:ext cx="6921459" cy="806047"/>
          </a:xfrm>
          <a:ln algn="ctr"/>
        </p:spPr>
        <p:txBody>
          <a:bodyPr/>
          <a:lstStyle>
            <a:lvl1pPr marL="0" indent="0" algn="l" defTabSz="914400">
              <a:lnSpc>
                <a:spcPts val="2400"/>
              </a:lnSpc>
              <a:spcBef>
                <a:spcPct val="20000"/>
              </a:spcBef>
              <a:buClrTx/>
              <a:buFontTx/>
              <a:buNone/>
              <a:defRPr sz="2400">
                <a:solidFill>
                  <a:schemeClr val="bg1"/>
                </a:solidFill>
              </a:defRPr>
            </a:lvl1pPr>
          </a:lstStyle>
          <a:p>
            <a:r>
              <a:rPr lang="en-AU" dirty="0"/>
              <a:t>Click to edit Master subtitle style</a:t>
            </a:r>
            <a:endParaRPr lang="en-US" dirty="0"/>
          </a:p>
        </p:txBody>
      </p:sp>
      <p:pic>
        <p:nvPicPr>
          <p:cNvPr id="12" name="Picture 8" descr="Lockin.png">
            <a:extLst>
              <a:ext uri="{FF2B5EF4-FFF2-40B4-BE49-F238E27FC236}">
                <a16:creationId xmlns:a16="http://schemas.microsoft.com/office/drawing/2014/main" id="{816F927A-874C-4437-8C9A-E6184D96F2B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40686" y="5708620"/>
            <a:ext cx="110308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70695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5"/>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198454291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5"/>
          <p:cNvSpPr>
            <a:spLocks noGrp="1"/>
          </p:cNvSpPr>
          <p:nvPr>
            <p:ph type="ftr" sz="quarter" idx="10"/>
          </p:nvPr>
        </p:nvSpPr>
        <p:spPr/>
        <p:txBody>
          <a:bodyPr/>
          <a:lstStyle>
            <a:lvl1pPr>
              <a:defRPr/>
            </a:lvl1pPr>
          </a:lstStyle>
          <a:p>
            <a:pPr>
              <a:defRPr/>
            </a:pPr>
            <a:endParaRPr lang="en-US" dirty="0"/>
          </a:p>
        </p:txBody>
      </p:sp>
      <p:pic>
        <p:nvPicPr>
          <p:cNvPr id="8" name="Picture 7">
            <a:extLst>
              <a:ext uri="{FF2B5EF4-FFF2-40B4-BE49-F238E27FC236}">
                <a16:creationId xmlns:a16="http://schemas.microsoft.com/office/drawing/2014/main" id="{45CB1C72-FC03-4A61-B294-A002FFE3BD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237014" y="265494"/>
            <a:ext cx="676275" cy="580580"/>
          </a:xfrm>
          <a:prstGeom prst="rect">
            <a:avLst/>
          </a:prstGeom>
        </p:spPr>
      </p:pic>
    </p:spTree>
    <p:extLst>
      <p:ext uri="{BB962C8B-B14F-4D97-AF65-F5344CB8AC3E}">
        <p14:creationId xmlns:p14="http://schemas.microsoft.com/office/powerpoint/2010/main" val="315865633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1_Title Slide 2">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sound_waiv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1041401"/>
            <a:ext cx="12192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chemeClr val="tx2"/>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5352174"/>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AU"/>
              <a:t>Click to edit Master subtitle style</a:t>
            </a:r>
            <a:endParaRPr lang="en-US" dirty="0"/>
          </a:p>
        </p:txBody>
      </p:sp>
      <p:pic>
        <p:nvPicPr>
          <p:cNvPr id="8" name="Picture 7">
            <a:extLst>
              <a:ext uri="{FF2B5EF4-FFF2-40B4-BE49-F238E27FC236}">
                <a16:creationId xmlns:a16="http://schemas.microsoft.com/office/drawing/2014/main" id="{9D701BD6-EB4B-4AE0-A6F7-0E9FC5C131B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36037" y="6331374"/>
            <a:ext cx="1884326" cy="390156"/>
          </a:xfrm>
          <a:prstGeom prst="rect">
            <a:avLst/>
          </a:prstGeom>
        </p:spPr>
      </p:pic>
      <p:pic>
        <p:nvPicPr>
          <p:cNvPr id="10" name="Picture 8" descr="Lockin.png">
            <a:extLst>
              <a:ext uri="{FF2B5EF4-FFF2-40B4-BE49-F238E27FC236}">
                <a16:creationId xmlns:a16="http://schemas.microsoft.com/office/drawing/2014/main" id="{79D288FB-1BAD-48CE-AEC0-AFEC952BD68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9840686" y="5708620"/>
            <a:ext cx="110308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92702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_Title Slide 2">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914400" y="2645051"/>
            <a:ext cx="10363200" cy="934744"/>
          </a:xfrm>
          <a:ln algn="ctr"/>
        </p:spPr>
        <p:txBody>
          <a:bodyPr/>
          <a:lstStyle>
            <a:lvl1pPr>
              <a:defRPr sz="3000">
                <a:solidFill>
                  <a:schemeClr val="tx2"/>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3585368"/>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AU"/>
              <a:t>Click to edit Master subtitle style</a:t>
            </a:r>
            <a:endParaRPr lang="en-US" dirty="0"/>
          </a:p>
        </p:txBody>
      </p:sp>
      <p:pic>
        <p:nvPicPr>
          <p:cNvPr id="7" name="Picture 8" descr="Lockin.png">
            <a:extLst>
              <a:ext uri="{FF2B5EF4-FFF2-40B4-BE49-F238E27FC236}">
                <a16:creationId xmlns:a16="http://schemas.microsoft.com/office/drawing/2014/main" id="{ECBE4B36-A0DC-4069-8E7D-A12C171D458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823939" y="5705476"/>
            <a:ext cx="1224574"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82895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2_Title Slide 2">
    <p:bg>
      <p:bgPr>
        <a:solidFill>
          <a:srgbClr val="333741"/>
        </a:solidFill>
        <a:effectLst/>
      </p:bgPr>
    </p:bg>
    <p:spTree>
      <p:nvGrpSpPr>
        <p:cNvPr id="1" name=""/>
        <p:cNvGrpSpPr/>
        <p:nvPr/>
      </p:nvGrpSpPr>
      <p:grpSpPr>
        <a:xfrm>
          <a:off x="0" y="0"/>
          <a:ext cx="0" cy="0"/>
          <a:chOff x="0" y="0"/>
          <a:chExt cx="0" cy="0"/>
        </a:xfrm>
      </p:grpSpPr>
      <p:sp>
        <p:nvSpPr>
          <p:cNvPr id="50180" name="Rectangle 4"/>
          <p:cNvSpPr>
            <a:spLocks noGrp="1" noChangeArrowheads="1"/>
          </p:cNvSpPr>
          <p:nvPr>
            <p:ph type="ctrTitle"/>
          </p:nvPr>
        </p:nvSpPr>
        <p:spPr>
          <a:xfrm>
            <a:off x="914400" y="2645051"/>
            <a:ext cx="10363200" cy="934744"/>
          </a:xfrm>
          <a:ln algn="ctr"/>
        </p:spPr>
        <p:txBody>
          <a:bodyPr/>
          <a:lstStyle>
            <a:lvl1pPr>
              <a:defRPr sz="3000">
                <a:solidFill>
                  <a:schemeClr val="tx2"/>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3585368"/>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AU"/>
              <a:t>Click to edit Master subtitle style</a:t>
            </a:r>
            <a:endParaRPr lang="en-US" dirty="0"/>
          </a:p>
        </p:txBody>
      </p:sp>
      <p:pic>
        <p:nvPicPr>
          <p:cNvPr id="8" name="Picture 7">
            <a:extLst>
              <a:ext uri="{FF2B5EF4-FFF2-40B4-BE49-F238E27FC236}">
                <a16:creationId xmlns:a16="http://schemas.microsoft.com/office/drawing/2014/main" id="{AD2F9563-268C-424C-BD4E-773799BC51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6037" y="6331374"/>
            <a:ext cx="1884326" cy="390156"/>
          </a:xfrm>
          <a:prstGeom prst="rect">
            <a:avLst/>
          </a:prstGeom>
        </p:spPr>
      </p:pic>
      <p:pic>
        <p:nvPicPr>
          <p:cNvPr id="6" name="Picture 8" descr="Lockin.png">
            <a:extLst>
              <a:ext uri="{FF2B5EF4-FFF2-40B4-BE49-F238E27FC236}">
                <a16:creationId xmlns:a16="http://schemas.microsoft.com/office/drawing/2014/main" id="{F5515E78-3D30-46B8-BB8F-96D1E17B56B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40686" y="5708620"/>
            <a:ext cx="110308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91352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3"/>
            <a:ext cx="5232643"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Content Placeholder 2"/>
          <p:cNvSpPr>
            <a:spLocks noGrp="1"/>
          </p:cNvSpPr>
          <p:nvPr>
            <p:ph idx="11"/>
          </p:nvPr>
        </p:nvSpPr>
        <p:spPr>
          <a:xfrm>
            <a:off x="6272160" y="1484313"/>
            <a:ext cx="5232643"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5"/>
          <p:cNvSpPr>
            <a:spLocks noGrp="1"/>
          </p:cNvSpPr>
          <p:nvPr>
            <p:ph type="ftr" sz="quarter" idx="12"/>
          </p:nvPr>
        </p:nvSpPr>
        <p:spPr/>
        <p:txBody>
          <a:bodyPr/>
          <a:lstStyle>
            <a:lvl1pPr>
              <a:defRPr/>
            </a:lvl1pPr>
          </a:lstStyle>
          <a:p>
            <a:pPr>
              <a:defRPr/>
            </a:pPr>
            <a:endParaRPr lang="en-US" dirty="0"/>
          </a:p>
        </p:txBody>
      </p:sp>
    </p:spTree>
    <p:extLst>
      <p:ext uri="{BB962C8B-B14F-4D97-AF65-F5344CB8AC3E}">
        <p14:creationId xmlns:p14="http://schemas.microsoft.com/office/powerpoint/2010/main" val="429455705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umn &amp;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3"/>
            <a:ext cx="5232643" cy="4969408"/>
          </a:xfrm>
        </p:spPr>
        <p:txBody>
          <a:bodyPr/>
          <a:lstStyle>
            <a:lvl1pPr marL="266700" indent="-266700">
              <a:buClr>
                <a:schemeClr val="bg2"/>
              </a:buClr>
              <a:defRPr/>
            </a:lvl1pPr>
            <a:lvl2pPr marL="533400" indent="-266700">
              <a:buClr>
                <a:schemeClr val="bg2"/>
              </a:buClr>
              <a:tabLst/>
              <a:defRPr sz="1800"/>
            </a:lvl2pPr>
            <a:lvl3pPr marL="812800" indent="-279400" defTabSz="1077913">
              <a:buClr>
                <a:schemeClr val="bg2"/>
              </a:buClr>
              <a:buSzPct val="80000"/>
              <a:buFont typeface="Lucida Grande"/>
              <a:buChar char="&gt;"/>
              <a:tabLst/>
              <a:defRPr sz="1800"/>
            </a:lvl3pPr>
            <a:lvl4pPr marL="1079500" indent="-266700">
              <a:buClr>
                <a:schemeClr val="bg2"/>
              </a:buClr>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Picture Placeholder 4"/>
          <p:cNvSpPr>
            <a:spLocks noGrp="1"/>
          </p:cNvSpPr>
          <p:nvPr>
            <p:ph type="pic" sz="quarter" idx="14"/>
          </p:nvPr>
        </p:nvSpPr>
        <p:spPr>
          <a:xfrm>
            <a:off x="6271684" y="1484314"/>
            <a:ext cx="5232400" cy="4986120"/>
          </a:xfrm>
        </p:spPr>
        <p:txBody>
          <a:bodyPr>
            <a:normAutofit/>
          </a:bodyPr>
          <a:lstStyle/>
          <a:p>
            <a:pPr lvl="0"/>
            <a:endParaRPr lang="en-US" noProof="0" dirty="0"/>
          </a:p>
        </p:txBody>
      </p:sp>
      <p:sp>
        <p:nvSpPr>
          <p:cNvPr id="5" name="Footer Placeholder 5"/>
          <p:cNvSpPr>
            <a:spLocks noGrp="1"/>
          </p:cNvSpPr>
          <p:nvPr>
            <p:ph type="ftr" sz="quarter" idx="15"/>
          </p:nvPr>
        </p:nvSpPr>
        <p:spPr/>
        <p:txBody>
          <a:bodyPr/>
          <a:lstStyle>
            <a:lvl1pPr>
              <a:defRPr/>
            </a:lvl1pPr>
          </a:lstStyle>
          <a:p>
            <a:pPr>
              <a:defRPr/>
            </a:pPr>
            <a:endParaRPr lang="en-US" dirty="0"/>
          </a:p>
        </p:txBody>
      </p:sp>
    </p:spTree>
    <p:extLst>
      <p:ext uri="{BB962C8B-B14F-4D97-AF65-F5344CB8AC3E}">
        <p14:creationId xmlns:p14="http://schemas.microsoft.com/office/powerpoint/2010/main" val="196135267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lumn &amp; 2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3"/>
            <a:ext cx="5232643"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Picture Placeholder 4"/>
          <p:cNvSpPr>
            <a:spLocks noGrp="1"/>
          </p:cNvSpPr>
          <p:nvPr>
            <p:ph type="pic" sz="quarter" idx="12"/>
          </p:nvPr>
        </p:nvSpPr>
        <p:spPr>
          <a:xfrm>
            <a:off x="6271684" y="1484314"/>
            <a:ext cx="5232400" cy="2350986"/>
          </a:xfrm>
        </p:spPr>
        <p:txBody>
          <a:bodyPr>
            <a:normAutofit/>
          </a:bodyPr>
          <a:lstStyle/>
          <a:p>
            <a:pPr lvl="0"/>
            <a:endParaRPr lang="en-US" noProof="0" dirty="0"/>
          </a:p>
        </p:txBody>
      </p:sp>
      <p:sp>
        <p:nvSpPr>
          <p:cNvPr id="10" name="Picture Placeholder 4"/>
          <p:cNvSpPr>
            <a:spLocks noGrp="1"/>
          </p:cNvSpPr>
          <p:nvPr>
            <p:ph type="pic" sz="quarter" idx="14"/>
          </p:nvPr>
        </p:nvSpPr>
        <p:spPr>
          <a:xfrm>
            <a:off x="6271684" y="4119448"/>
            <a:ext cx="5232400" cy="2350986"/>
          </a:xfrm>
        </p:spPr>
        <p:txBody>
          <a:bodyPr>
            <a:normAutofit/>
          </a:bodyPr>
          <a:lstStyle/>
          <a:p>
            <a:pPr lvl="0"/>
            <a:endParaRPr lang="en-US" noProof="0" dirty="0"/>
          </a:p>
        </p:txBody>
      </p:sp>
      <p:sp>
        <p:nvSpPr>
          <p:cNvPr id="6" name="Footer Placeholder 5"/>
          <p:cNvSpPr>
            <a:spLocks noGrp="1"/>
          </p:cNvSpPr>
          <p:nvPr>
            <p:ph type="ftr" sz="quarter" idx="15"/>
          </p:nvPr>
        </p:nvSpPr>
        <p:spPr/>
        <p:txBody>
          <a:bodyPr/>
          <a:lstStyle>
            <a:lvl1pPr>
              <a:defRPr/>
            </a:lvl1pPr>
          </a:lstStyle>
          <a:p>
            <a:pPr>
              <a:defRPr/>
            </a:pPr>
            <a:endParaRPr lang="en-US" dirty="0"/>
          </a:p>
        </p:txBody>
      </p:sp>
    </p:spTree>
    <p:extLst>
      <p:ext uri="{BB962C8B-B14F-4D97-AF65-F5344CB8AC3E}">
        <p14:creationId xmlns:p14="http://schemas.microsoft.com/office/powerpoint/2010/main" val="385136336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lumn &amp; Horiz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4"/>
            <a:ext cx="10977032" cy="2392765"/>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Picture Placeholder 4"/>
          <p:cNvSpPr>
            <a:spLocks noGrp="1"/>
          </p:cNvSpPr>
          <p:nvPr>
            <p:ph type="pic" sz="quarter" idx="14"/>
          </p:nvPr>
        </p:nvSpPr>
        <p:spPr>
          <a:xfrm>
            <a:off x="527052" y="4119448"/>
            <a:ext cx="10977032" cy="2350986"/>
          </a:xfrm>
        </p:spPr>
        <p:txBody>
          <a:bodyPr>
            <a:normAutofit/>
          </a:bodyPr>
          <a:lstStyle/>
          <a:p>
            <a:pPr lvl="0"/>
            <a:endParaRPr lang="en-US" noProof="0" dirty="0"/>
          </a:p>
        </p:txBody>
      </p:sp>
      <p:sp>
        <p:nvSpPr>
          <p:cNvPr id="5" name="Footer Placeholder 5"/>
          <p:cNvSpPr>
            <a:spLocks noGrp="1"/>
          </p:cNvSpPr>
          <p:nvPr>
            <p:ph type="ftr" sz="quarter" idx="15"/>
          </p:nvPr>
        </p:nvSpPr>
        <p:spPr/>
        <p:txBody>
          <a:bodyPr/>
          <a:lstStyle>
            <a:lvl1pPr>
              <a:defRPr/>
            </a:lvl1pPr>
          </a:lstStyle>
          <a:p>
            <a:pPr>
              <a:defRPr/>
            </a:pPr>
            <a:endParaRPr lang="en-US" dirty="0"/>
          </a:p>
        </p:txBody>
      </p:sp>
    </p:spTree>
    <p:extLst>
      <p:ext uri="{BB962C8B-B14F-4D97-AF65-F5344CB8AC3E}">
        <p14:creationId xmlns:p14="http://schemas.microsoft.com/office/powerpoint/2010/main" val="383215523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3"/>
            <a:ext cx="3405581"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Content Placeholder 2"/>
          <p:cNvSpPr>
            <a:spLocks noGrp="1"/>
          </p:cNvSpPr>
          <p:nvPr>
            <p:ph idx="12"/>
          </p:nvPr>
        </p:nvSpPr>
        <p:spPr>
          <a:xfrm>
            <a:off x="4313138" y="1484313"/>
            <a:ext cx="3405581"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Content Placeholder 2"/>
          <p:cNvSpPr>
            <a:spLocks noGrp="1"/>
          </p:cNvSpPr>
          <p:nvPr>
            <p:ph idx="13"/>
          </p:nvPr>
        </p:nvSpPr>
        <p:spPr>
          <a:xfrm>
            <a:off x="8099222" y="1484313"/>
            <a:ext cx="3405581"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14"/>
          </p:nvPr>
        </p:nvSpPr>
        <p:spPr/>
        <p:txBody>
          <a:bodyPr/>
          <a:lstStyle>
            <a:lvl1pPr>
              <a:defRPr/>
            </a:lvl1pPr>
          </a:lstStyle>
          <a:p>
            <a:pPr>
              <a:defRPr/>
            </a:pPr>
            <a:endParaRPr lang="en-US" dirty="0"/>
          </a:p>
        </p:txBody>
      </p:sp>
    </p:spTree>
    <p:extLst>
      <p:ext uri="{BB962C8B-B14F-4D97-AF65-F5344CB8AC3E}">
        <p14:creationId xmlns:p14="http://schemas.microsoft.com/office/powerpoint/2010/main" val="172786255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10" name="Picture Placeholder 4"/>
          <p:cNvSpPr>
            <a:spLocks noGrp="1"/>
          </p:cNvSpPr>
          <p:nvPr>
            <p:ph type="pic" sz="quarter" idx="14"/>
          </p:nvPr>
        </p:nvSpPr>
        <p:spPr>
          <a:xfrm>
            <a:off x="527052" y="1484313"/>
            <a:ext cx="10977032" cy="4986121"/>
          </a:xfrm>
        </p:spPr>
        <p:txBody>
          <a:bodyPr>
            <a:normAutofit/>
          </a:bodyPr>
          <a:lstStyle/>
          <a:p>
            <a:pPr lvl="0"/>
            <a:endParaRPr lang="en-US" noProof="0" dirty="0"/>
          </a:p>
        </p:txBody>
      </p:sp>
      <p:sp>
        <p:nvSpPr>
          <p:cNvPr id="4" name="Footer Placeholder 5"/>
          <p:cNvSpPr>
            <a:spLocks noGrp="1"/>
          </p:cNvSpPr>
          <p:nvPr>
            <p:ph type="ftr" sz="quarter" idx="15"/>
          </p:nvPr>
        </p:nvSpPr>
        <p:spPr/>
        <p:txBody>
          <a:bodyPr/>
          <a:lstStyle>
            <a:lvl1pPr>
              <a:defRPr/>
            </a:lvl1pPr>
          </a:lstStyle>
          <a:p>
            <a:pPr>
              <a:defRPr/>
            </a:pPr>
            <a:endParaRPr lang="en-US" dirty="0"/>
          </a:p>
        </p:txBody>
      </p:sp>
    </p:spTree>
    <p:extLst>
      <p:ext uri="{BB962C8B-B14F-4D97-AF65-F5344CB8AC3E}">
        <p14:creationId xmlns:p14="http://schemas.microsoft.com/office/powerpoint/2010/main" val="60058203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10" name="Picture Placeholder 4"/>
          <p:cNvSpPr>
            <a:spLocks noGrp="1"/>
          </p:cNvSpPr>
          <p:nvPr>
            <p:ph type="pic" sz="quarter" idx="14"/>
          </p:nvPr>
        </p:nvSpPr>
        <p:spPr>
          <a:xfrm>
            <a:off x="0" y="0"/>
            <a:ext cx="12192000" cy="6858000"/>
          </a:xfrm>
        </p:spPr>
        <p:txBody>
          <a:bodyPr>
            <a:normAutofit/>
          </a:bodyPr>
          <a:lstStyle/>
          <a:p>
            <a:pPr lvl="0"/>
            <a:endParaRPr lang="en-US" noProof="0" dirty="0"/>
          </a:p>
        </p:txBody>
      </p:sp>
    </p:spTree>
    <p:extLst>
      <p:ext uri="{BB962C8B-B14F-4D97-AF65-F5344CB8AC3E}">
        <p14:creationId xmlns:p14="http://schemas.microsoft.com/office/powerpoint/2010/main" val="126716430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lumn &amp;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527052" y="1484313"/>
            <a:ext cx="5232643"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hart Placeholder 4"/>
          <p:cNvSpPr>
            <a:spLocks noGrp="1"/>
          </p:cNvSpPr>
          <p:nvPr>
            <p:ph type="chart" sz="quarter" idx="15"/>
          </p:nvPr>
        </p:nvSpPr>
        <p:spPr>
          <a:xfrm>
            <a:off x="6271684" y="1484314"/>
            <a:ext cx="5232400" cy="4986337"/>
          </a:xfrm>
        </p:spPr>
        <p:txBody>
          <a:bodyPr>
            <a:normAutofit/>
          </a:bodyPr>
          <a:lstStyle/>
          <a:p>
            <a:pPr lvl="0"/>
            <a:endParaRPr lang="en-US" noProof="0" dirty="0"/>
          </a:p>
        </p:txBody>
      </p:sp>
      <p:sp>
        <p:nvSpPr>
          <p:cNvPr id="5" name="Footer Placeholder 5"/>
          <p:cNvSpPr>
            <a:spLocks noGrp="1"/>
          </p:cNvSpPr>
          <p:nvPr>
            <p:ph type="ftr" sz="quarter" idx="16"/>
          </p:nvPr>
        </p:nvSpPr>
        <p:spPr/>
        <p:txBody>
          <a:bodyPr/>
          <a:lstStyle>
            <a:lvl1pPr>
              <a:defRPr/>
            </a:lvl1pPr>
          </a:lstStyle>
          <a:p>
            <a:pPr>
              <a:defRPr/>
            </a:pPr>
            <a:endParaRPr lang="en-US" dirty="0"/>
          </a:p>
        </p:txBody>
      </p:sp>
    </p:spTree>
    <p:extLst>
      <p:ext uri="{BB962C8B-B14F-4D97-AF65-F5344CB8AC3E}">
        <p14:creationId xmlns:p14="http://schemas.microsoft.com/office/powerpoint/2010/main" val="325806320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6" name="Chart Placeholder 3"/>
          <p:cNvSpPr>
            <a:spLocks noGrp="1"/>
          </p:cNvSpPr>
          <p:nvPr>
            <p:ph type="chart" sz="quarter" idx="15"/>
          </p:nvPr>
        </p:nvSpPr>
        <p:spPr>
          <a:xfrm>
            <a:off x="527052" y="1484314"/>
            <a:ext cx="10977033" cy="4986337"/>
          </a:xfrm>
        </p:spPr>
        <p:txBody>
          <a:bodyPr>
            <a:normAutofit/>
          </a:bodyPr>
          <a:lstStyle/>
          <a:p>
            <a:pPr lvl="0"/>
            <a:endParaRPr lang="en-US" noProof="0" dirty="0"/>
          </a:p>
        </p:txBody>
      </p:sp>
      <p:sp>
        <p:nvSpPr>
          <p:cNvPr id="4" name="Footer Placeholder 5"/>
          <p:cNvSpPr>
            <a:spLocks noGrp="1"/>
          </p:cNvSpPr>
          <p:nvPr>
            <p:ph type="ftr" sz="quarter" idx="16"/>
          </p:nvPr>
        </p:nvSpPr>
        <p:spPr/>
        <p:txBody>
          <a:bodyPr/>
          <a:lstStyle>
            <a:lvl1pPr>
              <a:defRPr/>
            </a:lvl1pPr>
          </a:lstStyle>
          <a:p>
            <a:pPr>
              <a:defRPr/>
            </a:pPr>
            <a:endParaRPr lang="en-US" dirty="0"/>
          </a:p>
        </p:txBody>
      </p:sp>
    </p:spTree>
    <p:extLst>
      <p:ext uri="{BB962C8B-B14F-4D97-AF65-F5344CB8AC3E}">
        <p14:creationId xmlns:p14="http://schemas.microsoft.com/office/powerpoint/2010/main" val="121011407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userDrawn="1"/>
        </p:nvPicPr>
        <p:blipFill>
          <a:blip r:embed="rId4" cstate="screen">
            <a:extLst>
              <a:ext uri="{28A0092B-C50C-407E-A947-70E740481C1C}">
                <a14:useLocalDpi xmlns:a14="http://schemas.microsoft.com/office/drawing/2010/main"/>
              </a:ext>
            </a:extLst>
          </a:blip>
          <a:srcRect l="-626"/>
          <a:stretch>
            <a:fillRect/>
          </a:stretch>
        </p:blipFill>
        <p:spPr bwMode="auto">
          <a:xfrm>
            <a:off x="8106834" y="2370138"/>
            <a:ext cx="4085167" cy="1808162"/>
          </a:xfrm>
          <a:prstGeom prst="rect">
            <a:avLst/>
          </a:prstGeom>
          <a:solidFill>
            <a:srgbClr val="FFFFFF"/>
          </a:solidFill>
          <a:ln w="12700">
            <a:solidFill>
              <a:srgbClr val="FFFFFF"/>
            </a:solidFill>
            <a:miter lim="800000"/>
            <a:headEnd/>
            <a:tailEnd/>
          </a:ln>
        </p:spPr>
      </p:pic>
      <p:pic>
        <p:nvPicPr>
          <p:cNvPr id="8" name="Picture 9"/>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106834" y="476250"/>
            <a:ext cx="4085167" cy="1893888"/>
          </a:xfrm>
          <a:prstGeom prst="rect">
            <a:avLst/>
          </a:prstGeom>
          <a:solidFill>
            <a:srgbClr val="FFFFFF"/>
          </a:solidFill>
          <a:ln w="12700">
            <a:solidFill>
              <a:srgbClr val="FFFFFF"/>
            </a:solidFill>
            <a:miter lim="800000"/>
            <a:headEnd/>
            <a:tailEnd/>
          </a:ln>
        </p:spPr>
      </p:pic>
      <p:pic>
        <p:nvPicPr>
          <p:cNvPr id="9" name="Picture 10"/>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0" y="2370138"/>
            <a:ext cx="4059767" cy="1808162"/>
          </a:xfrm>
          <a:prstGeom prst="rect">
            <a:avLst/>
          </a:prstGeom>
          <a:solidFill>
            <a:srgbClr val="FFFFFF"/>
          </a:solidFill>
          <a:ln w="12700">
            <a:solidFill>
              <a:srgbClr val="FFFFFF"/>
            </a:solidFill>
            <a:miter lim="800000"/>
            <a:headEnd/>
            <a:tailEnd/>
          </a:ln>
        </p:spPr>
      </p:pic>
      <p:pic>
        <p:nvPicPr>
          <p:cNvPr id="10" name="Picture 11"/>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0" y="476250"/>
            <a:ext cx="4059767" cy="1893888"/>
          </a:xfrm>
          <a:prstGeom prst="rect">
            <a:avLst/>
          </a:prstGeom>
          <a:solidFill>
            <a:srgbClr val="FFFFFF"/>
          </a:solidFill>
          <a:ln w="12700">
            <a:solidFill>
              <a:srgbClr val="FFFFFF"/>
            </a:solidFill>
            <a:miter lim="800000"/>
            <a:headEnd/>
            <a:tailEnd/>
          </a:ln>
        </p:spPr>
      </p:pic>
      <p:pic>
        <p:nvPicPr>
          <p:cNvPr id="11" name="Picture 12"/>
          <p:cNvPicPr>
            <a:picLocks noChangeAspect="1"/>
          </p:cNvPicPr>
          <p:nvPr userDrawn="1"/>
        </p:nvPicPr>
        <p:blipFill rotWithShape="1">
          <a:blip r:embed="rId8" cstate="screen">
            <a:extLst>
              <a:ext uri="{28A0092B-C50C-407E-A947-70E740481C1C}">
                <a14:useLocalDpi xmlns:a14="http://schemas.microsoft.com/office/drawing/2010/main"/>
              </a:ext>
            </a:extLst>
          </a:blip>
          <a:srcRect l="-25937" t="-9737" r="-28306"/>
          <a:stretch/>
        </p:blipFill>
        <p:spPr bwMode="auto">
          <a:xfrm>
            <a:off x="4059767" y="476250"/>
            <a:ext cx="4047067" cy="3702050"/>
          </a:xfrm>
          <a:prstGeom prst="rect">
            <a:avLst/>
          </a:prstGeom>
          <a:solidFill>
            <a:srgbClr val="FFFFFF"/>
          </a:solidFill>
          <a:ln w="12700">
            <a:solidFill>
              <a:srgbClr val="FFFFFF"/>
            </a:solidFill>
            <a:miter lim="800000"/>
            <a:headEnd/>
            <a:tailEnd/>
          </a:ln>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chemeClr val="tx2"/>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5" y="5352174"/>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AU"/>
              <a:t>Click to edit Master subtitle style</a:t>
            </a:r>
            <a:endParaRPr lang="en-US" dirty="0"/>
          </a:p>
        </p:txBody>
      </p:sp>
      <p:pic>
        <p:nvPicPr>
          <p:cNvPr id="12" name="Picture 8" descr="Lockin.png">
            <a:extLst>
              <a:ext uri="{FF2B5EF4-FFF2-40B4-BE49-F238E27FC236}">
                <a16:creationId xmlns:a16="http://schemas.microsoft.com/office/drawing/2014/main" id="{4E84DE72-3DBC-477C-87E8-2279803B6965}"/>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9823939" y="5705476"/>
            <a:ext cx="1224574"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30118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5"/>
          <p:cNvSpPr>
            <a:spLocks noGrp="1"/>
          </p:cNvSpPr>
          <p:nvPr>
            <p:ph type="ftr" sz="quarter" idx="10"/>
          </p:nvPr>
        </p:nvSpPr>
        <p:spPr/>
        <p:txBody>
          <a:bodyPr/>
          <a:lstStyle>
            <a:lvl1pPr>
              <a:defRPr/>
            </a:lvl1pPr>
          </a:lstStyle>
          <a:p>
            <a:pPr>
              <a:defRPr/>
            </a:pPr>
            <a:endParaRPr lang="en-US"/>
          </a:p>
        </p:txBody>
      </p:sp>
      <p:pic>
        <p:nvPicPr>
          <p:cNvPr id="8" name="Picture 7">
            <a:extLst>
              <a:ext uri="{FF2B5EF4-FFF2-40B4-BE49-F238E27FC236}">
                <a16:creationId xmlns:a16="http://schemas.microsoft.com/office/drawing/2014/main" id="{1D7C4480-D1E6-4951-BDB5-E87E799F699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237014" y="265494"/>
            <a:ext cx="676275" cy="580580"/>
          </a:xfrm>
          <a:prstGeom prst="rect">
            <a:avLst/>
          </a:prstGeom>
        </p:spPr>
      </p:pic>
    </p:spTree>
    <p:extLst>
      <p:ext uri="{BB962C8B-B14F-4D97-AF65-F5344CB8AC3E}">
        <p14:creationId xmlns:p14="http://schemas.microsoft.com/office/powerpoint/2010/main" val="400704889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pic>
        <p:nvPicPr>
          <p:cNvPr id="3"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dia Placeholder 5"/>
          <p:cNvSpPr>
            <a:spLocks noGrp="1"/>
          </p:cNvSpPr>
          <p:nvPr>
            <p:ph type="media" sz="quarter" idx="10"/>
          </p:nvPr>
        </p:nvSpPr>
        <p:spPr>
          <a:xfrm>
            <a:off x="1" y="0"/>
            <a:ext cx="12191999" cy="6858000"/>
          </a:xfrm>
        </p:spPr>
        <p:txBody>
          <a:bodyPr>
            <a:normAutofit/>
          </a:bodyPr>
          <a:lstStyle/>
          <a:p>
            <a:pPr lvl="0"/>
            <a:endParaRPr lang="en-US" noProof="0" dirty="0"/>
          </a:p>
        </p:txBody>
      </p:sp>
    </p:spTree>
    <p:extLst>
      <p:ext uri="{BB962C8B-B14F-4D97-AF65-F5344CB8AC3E}">
        <p14:creationId xmlns:p14="http://schemas.microsoft.com/office/powerpoint/2010/main" val="24140455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End Title">
    <p:spTree>
      <p:nvGrpSpPr>
        <p:cNvPr id="1" name=""/>
        <p:cNvGrpSpPr/>
        <p:nvPr/>
      </p:nvGrpSpPr>
      <p:grpSpPr>
        <a:xfrm>
          <a:off x="0" y="0"/>
          <a:ext cx="0" cy="0"/>
          <a:chOff x="0" y="0"/>
          <a:chExt cx="0" cy="0"/>
        </a:xfrm>
      </p:grpSpPr>
      <p:pic>
        <p:nvPicPr>
          <p:cNvPr id="2"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nd-Title-Logo-Reversed.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930923" y="2290763"/>
            <a:ext cx="2463508"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214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099509-CE42-6A4F-BC55-9AFFD6EA472E}"/>
              </a:ext>
            </a:extLst>
          </p:cNvPr>
          <p:cNvPicPr>
            <a:picLocks noChangeAspect="1"/>
          </p:cNvPicPr>
          <p:nvPr userDrawn="1"/>
        </p:nvPicPr>
        <p:blipFill>
          <a:blip r:embed="rId2">
            <a:alphaModFix amt="5000"/>
          </a:blip>
          <a:stretch>
            <a:fillRect/>
          </a:stretch>
        </p:blipFill>
        <p:spPr>
          <a:xfrm>
            <a:off x="6687495" y="-884459"/>
            <a:ext cx="5580424" cy="8039125"/>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542125" y="2701964"/>
            <a:ext cx="7660480" cy="934744"/>
          </a:xfrm>
          <a:prstGeom prst="rect">
            <a:avLst/>
          </a:prstGeom>
          <a:ln algn="ctr"/>
        </p:spPr>
        <p:txBody>
          <a:bodyPr anchor="b"/>
          <a:lstStyle>
            <a:lvl1pPr>
              <a:defRPr sz="4000">
                <a:solidFill>
                  <a:schemeClr val="accent6"/>
                </a:solidFill>
              </a:defRPr>
            </a:lvl1pPr>
          </a:lstStyle>
          <a:p>
            <a:r>
              <a:rPr lang="en-AU" dirty="0"/>
              <a:t>Click to edit Master title style</a:t>
            </a:r>
          </a:p>
        </p:txBody>
      </p:sp>
      <p:sp>
        <p:nvSpPr>
          <p:cNvPr id="50181" name="Rectangle 5"/>
          <p:cNvSpPr>
            <a:spLocks noGrp="1" noChangeArrowheads="1"/>
          </p:cNvSpPr>
          <p:nvPr>
            <p:ph type="subTitle" idx="1"/>
          </p:nvPr>
        </p:nvSpPr>
        <p:spPr>
          <a:xfrm>
            <a:off x="540011" y="3642281"/>
            <a:ext cx="7662595" cy="806047"/>
          </a:xfrm>
          <a:prstGeom prst="rect">
            <a:avLst/>
          </a:prstGeom>
          <a:ln algn="ctr"/>
        </p:spPr>
        <p:txBody>
          <a:bodyPr/>
          <a:lstStyle>
            <a:lvl1pPr marL="0" indent="0" defTabSz="1219170">
              <a:lnSpc>
                <a:spcPts val="3200"/>
              </a:lnSpc>
              <a:spcBef>
                <a:spcPct val="20000"/>
              </a:spcBef>
              <a:buClrTx/>
              <a:buFontTx/>
              <a:buNone/>
              <a:defRPr sz="3200">
                <a:solidFill>
                  <a:schemeClr val="tx1"/>
                </a:solidFill>
              </a:defRPr>
            </a:lvl1pPr>
          </a:lstStyle>
          <a:p>
            <a:r>
              <a:rPr lang="en-AU" dirty="0"/>
              <a:t>Click to edit Master subtitle style</a:t>
            </a:r>
            <a:endParaRPr lang="en-US" dirty="0"/>
          </a:p>
        </p:txBody>
      </p:sp>
      <p:sp>
        <p:nvSpPr>
          <p:cNvPr id="14" name="Rectangle 5">
            <a:extLst>
              <a:ext uri="{FF2B5EF4-FFF2-40B4-BE49-F238E27FC236}">
                <a16:creationId xmlns:a16="http://schemas.microsoft.com/office/drawing/2014/main" id="{96819B79-D91B-1B49-8523-1EAD78E9672C}"/>
              </a:ext>
            </a:extLst>
          </p:cNvPr>
          <p:cNvSpPr txBox="1">
            <a:spLocks noChangeArrowheads="1"/>
          </p:cNvSpPr>
          <p:nvPr userDrawn="1"/>
        </p:nvSpPr>
        <p:spPr bwMode="auto">
          <a:xfrm>
            <a:off x="540011" y="6188135"/>
            <a:ext cx="7662595" cy="298855"/>
          </a:xfrm>
          <a:prstGeom prst="rect">
            <a:avLst/>
          </a:prstGeom>
          <a:noFill/>
          <a:ln algn="ct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121920" bIns="0" numCol="1" anchor="t" anchorCtr="0" compatLnSpc="1">
            <a:prstTxWarp prst="textNoShape">
              <a:avLst/>
            </a:prstTxWarp>
          </a:bodyPr>
          <a:lstStyle>
            <a:lvl1pPr marL="0" indent="0" algn="l" defTabSz="914400" rtl="0" eaLnBrk="0" fontAlgn="base" hangingPunct="0">
              <a:lnSpc>
                <a:spcPts val="2400"/>
              </a:lnSpc>
              <a:spcBef>
                <a:spcPct val="20000"/>
              </a:spcBef>
              <a:spcAft>
                <a:spcPct val="0"/>
              </a:spcAft>
              <a:buClrTx/>
              <a:buFontTx/>
              <a:buNone/>
              <a:defRPr sz="2400">
                <a:solidFill>
                  <a:schemeClr val="bg1"/>
                </a:solidFill>
                <a:latin typeface="+mn-lt"/>
                <a:ea typeface="ＭＳ Ｐゴシック" charset="0"/>
                <a:cs typeface="+mn-cs"/>
              </a:defRPr>
            </a:lvl1pPr>
            <a:lvl2pPr marL="533400" indent="-266700" algn="l" rtl="0" eaLnBrk="0" fontAlgn="base" hangingPunct="0">
              <a:spcBef>
                <a:spcPct val="20000"/>
              </a:spcBef>
              <a:spcAft>
                <a:spcPct val="0"/>
              </a:spcAft>
              <a:buClrTx/>
              <a:buFont typeface="Arial" charset="0"/>
              <a:buChar char="–"/>
              <a:defRPr sz="1800">
                <a:solidFill>
                  <a:schemeClr val="tx1"/>
                </a:solidFill>
                <a:latin typeface="+mn-lt"/>
                <a:ea typeface="Arial" charset="0"/>
                <a:cs typeface="+mn-cs"/>
              </a:defRPr>
            </a:lvl2pPr>
            <a:lvl3pPr marL="895350" indent="-85725" algn="l" rtl="0" eaLnBrk="0" fontAlgn="base" hangingPunct="0">
              <a:spcBef>
                <a:spcPct val="20000"/>
              </a:spcBef>
              <a:spcAft>
                <a:spcPct val="0"/>
              </a:spcAft>
              <a:buClr>
                <a:schemeClr val="hlink"/>
              </a:buClr>
              <a:buFont typeface="Arial" charset="0"/>
              <a:defRPr>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AU" sz="1467" b="1" kern="0" dirty="0">
                <a:solidFill>
                  <a:srgbClr val="FFFFFF"/>
                </a:solidFill>
              </a:rPr>
              <a:t>ADULTS DEVELOPED</a:t>
            </a:r>
            <a:endParaRPr lang="en-US" sz="1467" b="1" kern="0" dirty="0">
              <a:solidFill>
                <a:srgbClr val="FFFFFF"/>
              </a:solidFill>
            </a:endParaRPr>
          </a:p>
        </p:txBody>
      </p:sp>
    </p:spTree>
    <p:extLst>
      <p:ext uri="{BB962C8B-B14F-4D97-AF65-F5344CB8AC3E}">
        <p14:creationId xmlns:p14="http://schemas.microsoft.com/office/powerpoint/2010/main" val="10752706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4E32975-0865-EF44-9097-5FA253923B06}"/>
              </a:ext>
            </a:extLst>
          </p:cNvPr>
          <p:cNvSpPr>
            <a:spLocks noGrp="1"/>
          </p:cNvSpPr>
          <p:nvPr>
            <p:ph type="title"/>
          </p:nvPr>
        </p:nvSpPr>
        <p:spPr>
          <a:xfrm>
            <a:off x="527054" y="184299"/>
            <a:ext cx="9958916" cy="949843"/>
          </a:xfrm>
          <a:prstGeom prst="rect">
            <a:avLst/>
          </a:prstGeom>
        </p:spPr>
        <p:txBody>
          <a:bodyPr anchor="ctr"/>
          <a:lstStyle>
            <a:lvl1pPr algn="l">
              <a:defRPr sz="3733">
                <a:solidFill>
                  <a:schemeClr val="accent2"/>
                </a:solidFill>
              </a:defRPr>
            </a:lvl1pPr>
          </a:lstStyle>
          <a:p>
            <a:r>
              <a:rPr lang="en-US" dirty="0"/>
              <a:t>Click to edit Master title style</a:t>
            </a:r>
            <a:endParaRPr lang="en-AU" dirty="0"/>
          </a:p>
        </p:txBody>
      </p:sp>
      <p:sp>
        <p:nvSpPr>
          <p:cNvPr id="12" name="Content Placeholder 2">
            <a:extLst>
              <a:ext uri="{FF2B5EF4-FFF2-40B4-BE49-F238E27FC236}">
                <a16:creationId xmlns:a16="http://schemas.microsoft.com/office/drawing/2014/main" id="{33312AE2-5B1E-0F40-80F8-DC94E285387C}"/>
              </a:ext>
            </a:extLst>
          </p:cNvPr>
          <p:cNvSpPr>
            <a:spLocks noGrp="1"/>
          </p:cNvSpPr>
          <p:nvPr>
            <p:ph idx="1"/>
          </p:nvPr>
        </p:nvSpPr>
        <p:spPr>
          <a:xfrm>
            <a:off x="527051" y="1356441"/>
            <a:ext cx="11206989" cy="5108156"/>
          </a:xfrm>
          <a:prstGeom prst="rect">
            <a:avLst/>
          </a:prstGeom>
        </p:spPr>
        <p:txBody>
          <a:bodyPr/>
          <a:lstStyle>
            <a:lvl1pPr marL="355591" indent="-355591">
              <a:buClrTx/>
              <a:defRPr>
                <a:solidFill>
                  <a:schemeClr val="tx1"/>
                </a:solidFill>
              </a:defRPr>
            </a:lvl1pPr>
            <a:lvl2pPr marL="711182" indent="-355591">
              <a:buClrTx/>
              <a:tabLst/>
              <a:defRPr sz="2400">
                <a:solidFill>
                  <a:schemeClr val="tx1"/>
                </a:solidFill>
              </a:defRPr>
            </a:lvl2pPr>
            <a:lvl3pPr marL="1083706" indent="-372524" defTabSz="1437181">
              <a:buClrTx/>
              <a:buSzPct val="80000"/>
              <a:buFont typeface="Lucida Grande"/>
              <a:buChar char="&gt;"/>
              <a:tabLst/>
              <a:defRPr sz="2400">
                <a:solidFill>
                  <a:schemeClr val="tx1"/>
                </a:solidFill>
              </a:defRPr>
            </a:lvl3pPr>
            <a:lvl4pPr marL="1439297" indent="-355591">
              <a:buClrTx/>
              <a:buFont typeface="Wingdings" charset="2"/>
              <a:buChar char="§"/>
              <a:defRPr sz="2400">
                <a:solidFill>
                  <a:schemeClr val="tx1"/>
                </a:solidFill>
              </a:defRPr>
            </a:lvl4pPr>
            <a:lvl5pPr marL="1794888" indent="-355591">
              <a:buClrTx/>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5" name="Straight Connector 4">
            <a:extLst>
              <a:ext uri="{FF2B5EF4-FFF2-40B4-BE49-F238E27FC236}">
                <a16:creationId xmlns:a16="http://schemas.microsoft.com/office/drawing/2014/main" id="{A5389CDC-DECC-4424-BBE0-44862470C3DA}"/>
              </a:ext>
            </a:extLst>
          </p:cNvPr>
          <p:cNvCxnSpPr/>
          <p:nvPr userDrawn="1"/>
        </p:nvCxnSpPr>
        <p:spPr>
          <a:xfrm flipV="1">
            <a:off x="527539" y="1160585"/>
            <a:ext cx="9214338" cy="117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20580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B1F12D-21F8-CC47-B5A4-762481B0D930}"/>
              </a:ext>
            </a:extLst>
          </p:cNvPr>
          <p:cNvSpPr/>
          <p:nvPr userDrawn="1"/>
        </p:nvSpPr>
        <p:spPr>
          <a:xfrm>
            <a:off x="0" y="1270413"/>
            <a:ext cx="12192000" cy="5587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FFFFFF"/>
              </a:solidFill>
            </a:endParaRPr>
          </a:p>
        </p:txBody>
      </p:sp>
      <p:sp>
        <p:nvSpPr>
          <p:cNvPr id="11" name="Title 1">
            <a:extLst>
              <a:ext uri="{FF2B5EF4-FFF2-40B4-BE49-F238E27FC236}">
                <a16:creationId xmlns:a16="http://schemas.microsoft.com/office/drawing/2014/main" id="{C4E32975-0865-EF44-9097-5FA253923B06}"/>
              </a:ext>
            </a:extLst>
          </p:cNvPr>
          <p:cNvSpPr>
            <a:spLocks noGrp="1"/>
          </p:cNvSpPr>
          <p:nvPr>
            <p:ph type="title"/>
          </p:nvPr>
        </p:nvSpPr>
        <p:spPr>
          <a:xfrm>
            <a:off x="527054" y="184297"/>
            <a:ext cx="9958916" cy="949844"/>
          </a:xfrm>
          <a:prstGeom prst="rect">
            <a:avLst/>
          </a:prstGeom>
        </p:spPr>
        <p:txBody>
          <a:bodyPr anchor="ctr"/>
          <a:lstStyle>
            <a:lvl1pPr algn="l">
              <a:defRPr sz="3733">
                <a:solidFill>
                  <a:schemeClr val="accent2"/>
                </a:solidFill>
              </a:defRPr>
            </a:lvl1pPr>
          </a:lstStyle>
          <a:p>
            <a:r>
              <a:rPr lang="en-US" dirty="0"/>
              <a:t>Click to edit Master title style</a:t>
            </a:r>
            <a:endParaRPr lang="en-AU" dirty="0"/>
          </a:p>
        </p:txBody>
      </p:sp>
      <p:sp>
        <p:nvSpPr>
          <p:cNvPr id="12" name="Content Placeholder 2">
            <a:extLst>
              <a:ext uri="{FF2B5EF4-FFF2-40B4-BE49-F238E27FC236}">
                <a16:creationId xmlns:a16="http://schemas.microsoft.com/office/drawing/2014/main" id="{33312AE2-5B1E-0F40-80F8-DC94E285387C}"/>
              </a:ext>
            </a:extLst>
          </p:cNvPr>
          <p:cNvSpPr>
            <a:spLocks noGrp="1"/>
          </p:cNvSpPr>
          <p:nvPr>
            <p:ph idx="1"/>
          </p:nvPr>
        </p:nvSpPr>
        <p:spPr>
          <a:xfrm>
            <a:off x="527051" y="1356441"/>
            <a:ext cx="11206989" cy="5108156"/>
          </a:xfrm>
          <a:prstGeom prst="rect">
            <a:avLst/>
          </a:prstGeom>
        </p:spPr>
        <p:txBody>
          <a:bodyPr/>
          <a:lstStyle>
            <a:lvl1pPr marL="355591" indent="-355591">
              <a:buClrTx/>
              <a:defRPr>
                <a:solidFill>
                  <a:sysClr val="windowText" lastClr="000000"/>
                </a:solidFill>
              </a:defRPr>
            </a:lvl1pPr>
            <a:lvl2pPr marL="711182" indent="-355591">
              <a:buClrTx/>
              <a:tabLst/>
              <a:defRPr sz="2400">
                <a:solidFill>
                  <a:sysClr val="windowText" lastClr="000000"/>
                </a:solidFill>
              </a:defRPr>
            </a:lvl2pPr>
            <a:lvl3pPr marL="1083706" indent="-372524" defTabSz="1437181">
              <a:buClrTx/>
              <a:buSzPct val="80000"/>
              <a:buFont typeface="Lucida Grande"/>
              <a:buChar char="&gt;"/>
              <a:tabLst/>
              <a:defRPr sz="2400">
                <a:solidFill>
                  <a:sysClr val="windowText" lastClr="000000"/>
                </a:solidFill>
              </a:defRPr>
            </a:lvl3pPr>
            <a:lvl4pPr marL="1439297" indent="-355591">
              <a:buClrTx/>
              <a:buFont typeface="Wingdings" charset="2"/>
              <a:buChar char="§"/>
              <a:defRPr sz="2400">
                <a:solidFill>
                  <a:sysClr val="windowText" lastClr="000000"/>
                </a:solidFill>
              </a:defRPr>
            </a:lvl4pPr>
            <a:lvl5pPr marL="1794888" indent="-355591">
              <a:buClrTx/>
              <a:defRPr sz="2400">
                <a:solidFill>
                  <a:sysClr val="windowText" lastClr="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p:cNvSpPr>
            <a:spLocks noGrp="1"/>
          </p:cNvSpPr>
          <p:nvPr>
            <p:ph type="sldNum" sz="quarter" idx="11"/>
          </p:nvPr>
        </p:nvSpPr>
        <p:spPr>
          <a:xfrm>
            <a:off x="11461569" y="6500909"/>
            <a:ext cx="585430" cy="263875"/>
          </a:xfrm>
          <a:prstGeom prst="rect">
            <a:avLst/>
          </a:prstGeom>
        </p:spPr>
        <p:txBody>
          <a:bodyPr/>
          <a:lstStyle>
            <a:lvl1pPr>
              <a:defRPr sz="1100"/>
            </a:lvl1pPr>
          </a:lstStyle>
          <a:p>
            <a:fld id="{84CD2B8E-7FB8-4059-B0B9-8D76C38155E7}" type="slidenum">
              <a:rPr lang="en-AU" smtClean="0">
                <a:solidFill>
                  <a:srgbClr val="000000">
                    <a:tint val="75000"/>
                  </a:srgbClr>
                </a:solidFill>
              </a:rPr>
              <a:pPr/>
              <a:t>‹#›</a:t>
            </a:fld>
            <a:endParaRPr lang="en-AU" dirty="0">
              <a:solidFill>
                <a:srgbClr val="000000">
                  <a:tint val="75000"/>
                </a:srgbClr>
              </a:solidFill>
            </a:endParaRPr>
          </a:p>
        </p:txBody>
      </p:sp>
      <p:cxnSp>
        <p:nvCxnSpPr>
          <p:cNvPr id="7" name="Straight Connector 6">
            <a:extLst>
              <a:ext uri="{FF2B5EF4-FFF2-40B4-BE49-F238E27FC236}">
                <a16:creationId xmlns:a16="http://schemas.microsoft.com/office/drawing/2014/main" id="{D935837B-BB96-4EB4-B789-C711644B8E6C}"/>
              </a:ext>
            </a:extLst>
          </p:cNvPr>
          <p:cNvCxnSpPr/>
          <p:nvPr userDrawn="1"/>
        </p:nvCxnSpPr>
        <p:spPr>
          <a:xfrm flipV="1">
            <a:off x="527539" y="1160585"/>
            <a:ext cx="9214338" cy="117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01983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099509-CE42-6A4F-BC55-9AFFD6EA472E}"/>
              </a:ext>
            </a:extLst>
          </p:cNvPr>
          <p:cNvPicPr>
            <a:picLocks noChangeAspect="1"/>
          </p:cNvPicPr>
          <p:nvPr userDrawn="1"/>
        </p:nvPicPr>
        <p:blipFill>
          <a:blip r:embed="rId2">
            <a:alphaModFix amt="5000"/>
          </a:blip>
          <a:stretch>
            <a:fillRect/>
          </a:stretch>
        </p:blipFill>
        <p:spPr>
          <a:xfrm>
            <a:off x="6687495" y="-884459"/>
            <a:ext cx="5580424" cy="8039125"/>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519776" y="6337563"/>
            <a:ext cx="1817513" cy="29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542125" y="2701964"/>
            <a:ext cx="7660480" cy="934744"/>
          </a:xfrm>
          <a:prstGeom prst="rect">
            <a:avLst/>
          </a:prstGeom>
          <a:ln algn="ctr"/>
        </p:spPr>
        <p:txBody>
          <a:bodyPr anchor="b"/>
          <a:lstStyle>
            <a:lvl1pPr>
              <a:defRPr sz="4000">
                <a:solidFill>
                  <a:schemeClr val="accent6"/>
                </a:solidFill>
              </a:defRPr>
            </a:lvl1pPr>
          </a:lstStyle>
          <a:p>
            <a:r>
              <a:rPr lang="en-AU" dirty="0"/>
              <a:t>Click to edit Master title style</a:t>
            </a:r>
          </a:p>
        </p:txBody>
      </p:sp>
      <p:sp>
        <p:nvSpPr>
          <p:cNvPr id="50181" name="Rectangle 5"/>
          <p:cNvSpPr>
            <a:spLocks noGrp="1" noChangeArrowheads="1"/>
          </p:cNvSpPr>
          <p:nvPr>
            <p:ph type="subTitle" idx="1"/>
          </p:nvPr>
        </p:nvSpPr>
        <p:spPr>
          <a:xfrm>
            <a:off x="540012" y="3642282"/>
            <a:ext cx="7662595" cy="806047"/>
          </a:xfrm>
          <a:prstGeom prst="rect">
            <a:avLst/>
          </a:prstGeom>
          <a:ln algn="ctr"/>
        </p:spPr>
        <p:txBody>
          <a:bodyPr/>
          <a:lstStyle>
            <a:lvl1pPr marL="0" indent="0" defTabSz="1219140">
              <a:lnSpc>
                <a:spcPts val="3200"/>
              </a:lnSpc>
              <a:spcBef>
                <a:spcPct val="20000"/>
              </a:spcBef>
              <a:buClrTx/>
              <a:buFontTx/>
              <a:buNone/>
              <a:defRPr sz="3200">
                <a:solidFill>
                  <a:schemeClr val="tx1"/>
                </a:solidFill>
              </a:defRPr>
            </a:lvl1pPr>
          </a:lstStyle>
          <a:p>
            <a:r>
              <a:rPr lang="en-AU" dirty="0"/>
              <a:t>Click to edit Master subtitle style</a:t>
            </a:r>
            <a:endParaRPr lang="en-US" dirty="0"/>
          </a:p>
        </p:txBody>
      </p:sp>
      <p:sp>
        <p:nvSpPr>
          <p:cNvPr id="14" name="Rectangle 5">
            <a:extLst>
              <a:ext uri="{FF2B5EF4-FFF2-40B4-BE49-F238E27FC236}">
                <a16:creationId xmlns:a16="http://schemas.microsoft.com/office/drawing/2014/main" id="{96819B79-D91B-1B49-8523-1EAD78E9672C}"/>
              </a:ext>
            </a:extLst>
          </p:cNvPr>
          <p:cNvSpPr txBox="1">
            <a:spLocks noChangeArrowheads="1"/>
          </p:cNvSpPr>
          <p:nvPr userDrawn="1"/>
        </p:nvSpPr>
        <p:spPr bwMode="auto">
          <a:xfrm>
            <a:off x="540012" y="6188137"/>
            <a:ext cx="7662595" cy="298855"/>
          </a:xfrm>
          <a:prstGeom prst="rect">
            <a:avLst/>
          </a:prstGeom>
          <a:noFill/>
          <a:ln algn="ct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121920" bIns="0" numCol="1" anchor="t" anchorCtr="0" compatLnSpc="1">
            <a:prstTxWarp prst="textNoShape">
              <a:avLst/>
            </a:prstTxWarp>
          </a:bodyPr>
          <a:lstStyle>
            <a:lvl1pPr marL="0" indent="0" algn="l" defTabSz="914400" rtl="0" eaLnBrk="0" fontAlgn="base" hangingPunct="0">
              <a:lnSpc>
                <a:spcPts val="2400"/>
              </a:lnSpc>
              <a:spcBef>
                <a:spcPct val="20000"/>
              </a:spcBef>
              <a:spcAft>
                <a:spcPct val="0"/>
              </a:spcAft>
              <a:buClrTx/>
              <a:buFontTx/>
              <a:buNone/>
              <a:defRPr sz="2400">
                <a:solidFill>
                  <a:schemeClr val="bg1"/>
                </a:solidFill>
                <a:latin typeface="+mn-lt"/>
                <a:ea typeface="ＭＳ Ｐゴシック" charset="0"/>
                <a:cs typeface="+mn-cs"/>
              </a:defRPr>
            </a:lvl1pPr>
            <a:lvl2pPr marL="533400" indent="-266700" algn="l" rtl="0" eaLnBrk="0" fontAlgn="base" hangingPunct="0">
              <a:spcBef>
                <a:spcPct val="20000"/>
              </a:spcBef>
              <a:spcAft>
                <a:spcPct val="0"/>
              </a:spcAft>
              <a:buClrTx/>
              <a:buFont typeface="Arial" charset="0"/>
              <a:buChar char="–"/>
              <a:defRPr sz="1800">
                <a:solidFill>
                  <a:schemeClr val="tx1"/>
                </a:solidFill>
                <a:latin typeface="+mn-lt"/>
                <a:ea typeface="Arial" charset="0"/>
                <a:cs typeface="+mn-cs"/>
              </a:defRPr>
            </a:lvl2pPr>
            <a:lvl3pPr marL="895350" indent="-85725" algn="l" rtl="0" eaLnBrk="0" fontAlgn="base" hangingPunct="0">
              <a:spcBef>
                <a:spcPct val="20000"/>
              </a:spcBef>
              <a:spcAft>
                <a:spcPct val="0"/>
              </a:spcAft>
              <a:buClr>
                <a:schemeClr val="hlink"/>
              </a:buClr>
              <a:buFont typeface="Arial" charset="0"/>
              <a:defRPr>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AU" sz="1467" b="1" kern="0" dirty="0">
                <a:solidFill>
                  <a:srgbClr val="FFFFFF"/>
                </a:solidFill>
              </a:rPr>
              <a:t>ADULTS DEVELOPED</a:t>
            </a:r>
            <a:endParaRPr lang="en-US" sz="1467" b="1" kern="0" dirty="0">
              <a:solidFill>
                <a:srgbClr val="FFFFFF"/>
              </a:solidFill>
            </a:endParaRPr>
          </a:p>
        </p:txBody>
      </p:sp>
    </p:spTree>
    <p:extLst>
      <p:ext uri="{BB962C8B-B14F-4D97-AF65-F5344CB8AC3E}">
        <p14:creationId xmlns:p14="http://schemas.microsoft.com/office/powerpoint/2010/main" val="277522003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4E32975-0865-EF44-9097-5FA253923B06}"/>
              </a:ext>
            </a:extLst>
          </p:cNvPr>
          <p:cNvSpPr>
            <a:spLocks noGrp="1"/>
          </p:cNvSpPr>
          <p:nvPr>
            <p:ph type="title"/>
          </p:nvPr>
        </p:nvSpPr>
        <p:spPr>
          <a:xfrm>
            <a:off x="527055" y="184301"/>
            <a:ext cx="9958916" cy="949843"/>
          </a:xfrm>
          <a:prstGeom prst="rect">
            <a:avLst/>
          </a:prstGeom>
        </p:spPr>
        <p:txBody>
          <a:bodyPr anchor="ctr"/>
          <a:lstStyle>
            <a:lvl1pPr algn="l">
              <a:defRPr sz="3733">
                <a:solidFill>
                  <a:schemeClr val="accent2"/>
                </a:solidFill>
              </a:defRPr>
            </a:lvl1pPr>
          </a:lstStyle>
          <a:p>
            <a:r>
              <a:rPr lang="en-US" dirty="0"/>
              <a:t>Click to edit Master title style</a:t>
            </a:r>
            <a:endParaRPr lang="en-AU" dirty="0"/>
          </a:p>
        </p:txBody>
      </p:sp>
      <p:sp>
        <p:nvSpPr>
          <p:cNvPr id="12" name="Content Placeholder 2">
            <a:extLst>
              <a:ext uri="{FF2B5EF4-FFF2-40B4-BE49-F238E27FC236}">
                <a16:creationId xmlns:a16="http://schemas.microsoft.com/office/drawing/2014/main" id="{33312AE2-5B1E-0F40-80F8-DC94E285387C}"/>
              </a:ext>
            </a:extLst>
          </p:cNvPr>
          <p:cNvSpPr>
            <a:spLocks noGrp="1"/>
          </p:cNvSpPr>
          <p:nvPr>
            <p:ph idx="1"/>
          </p:nvPr>
        </p:nvSpPr>
        <p:spPr>
          <a:xfrm>
            <a:off x="527052" y="1356441"/>
            <a:ext cx="11206989" cy="5108156"/>
          </a:xfrm>
          <a:prstGeom prst="rect">
            <a:avLst/>
          </a:prstGeom>
        </p:spPr>
        <p:txBody>
          <a:bodyPr/>
          <a:lstStyle>
            <a:lvl1pPr marL="355582" indent="-355582">
              <a:buClrTx/>
              <a:defRPr>
                <a:solidFill>
                  <a:schemeClr val="tx1"/>
                </a:solidFill>
              </a:defRPr>
            </a:lvl1pPr>
            <a:lvl2pPr marL="711165" indent="-355582">
              <a:buClrTx/>
              <a:tabLst/>
              <a:defRPr sz="2400">
                <a:solidFill>
                  <a:schemeClr val="tx1"/>
                </a:solidFill>
              </a:defRPr>
            </a:lvl2pPr>
            <a:lvl3pPr marL="1083680" indent="-372515" defTabSz="1437145">
              <a:buClrTx/>
              <a:buSzPct val="80000"/>
              <a:buFont typeface="Lucida Grande"/>
              <a:buChar char="&gt;"/>
              <a:tabLst/>
              <a:defRPr sz="2400">
                <a:solidFill>
                  <a:schemeClr val="tx1"/>
                </a:solidFill>
              </a:defRPr>
            </a:lvl3pPr>
            <a:lvl4pPr marL="1439261" indent="-355582">
              <a:buClrTx/>
              <a:buFont typeface="Wingdings" charset="2"/>
              <a:buChar char="§"/>
              <a:defRPr sz="2400">
                <a:solidFill>
                  <a:schemeClr val="tx1"/>
                </a:solidFill>
              </a:defRPr>
            </a:lvl4pPr>
            <a:lvl5pPr marL="1794843" indent="-355582">
              <a:buClrTx/>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5" name="Straight Connector 4">
            <a:extLst>
              <a:ext uri="{FF2B5EF4-FFF2-40B4-BE49-F238E27FC236}">
                <a16:creationId xmlns:a16="http://schemas.microsoft.com/office/drawing/2014/main" id="{A5389CDC-DECC-4424-BBE0-44862470C3DA}"/>
              </a:ext>
            </a:extLst>
          </p:cNvPr>
          <p:cNvCxnSpPr/>
          <p:nvPr userDrawn="1"/>
        </p:nvCxnSpPr>
        <p:spPr>
          <a:xfrm flipV="1">
            <a:off x="527539" y="1160585"/>
            <a:ext cx="9214339" cy="117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57222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B1F12D-21F8-CC47-B5A4-762481B0D930}"/>
              </a:ext>
            </a:extLst>
          </p:cNvPr>
          <p:cNvSpPr/>
          <p:nvPr userDrawn="1"/>
        </p:nvSpPr>
        <p:spPr>
          <a:xfrm>
            <a:off x="0" y="1270413"/>
            <a:ext cx="12192000" cy="5587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FFFFFF"/>
              </a:solidFill>
            </a:endParaRPr>
          </a:p>
        </p:txBody>
      </p:sp>
      <p:sp>
        <p:nvSpPr>
          <p:cNvPr id="11" name="Title 1">
            <a:extLst>
              <a:ext uri="{FF2B5EF4-FFF2-40B4-BE49-F238E27FC236}">
                <a16:creationId xmlns:a16="http://schemas.microsoft.com/office/drawing/2014/main" id="{C4E32975-0865-EF44-9097-5FA253923B06}"/>
              </a:ext>
            </a:extLst>
          </p:cNvPr>
          <p:cNvSpPr>
            <a:spLocks noGrp="1"/>
          </p:cNvSpPr>
          <p:nvPr>
            <p:ph type="title"/>
          </p:nvPr>
        </p:nvSpPr>
        <p:spPr>
          <a:xfrm>
            <a:off x="527055" y="184297"/>
            <a:ext cx="9958916" cy="949844"/>
          </a:xfrm>
          <a:prstGeom prst="rect">
            <a:avLst/>
          </a:prstGeom>
        </p:spPr>
        <p:txBody>
          <a:bodyPr anchor="ctr"/>
          <a:lstStyle>
            <a:lvl1pPr algn="l">
              <a:defRPr sz="3733">
                <a:solidFill>
                  <a:schemeClr val="accent2"/>
                </a:solidFill>
              </a:defRPr>
            </a:lvl1pPr>
          </a:lstStyle>
          <a:p>
            <a:r>
              <a:rPr lang="en-US" dirty="0"/>
              <a:t>Click to edit Master title style</a:t>
            </a:r>
            <a:endParaRPr lang="en-AU" dirty="0"/>
          </a:p>
        </p:txBody>
      </p:sp>
      <p:sp>
        <p:nvSpPr>
          <p:cNvPr id="12" name="Content Placeholder 2">
            <a:extLst>
              <a:ext uri="{FF2B5EF4-FFF2-40B4-BE49-F238E27FC236}">
                <a16:creationId xmlns:a16="http://schemas.microsoft.com/office/drawing/2014/main" id="{33312AE2-5B1E-0F40-80F8-DC94E285387C}"/>
              </a:ext>
            </a:extLst>
          </p:cNvPr>
          <p:cNvSpPr>
            <a:spLocks noGrp="1"/>
          </p:cNvSpPr>
          <p:nvPr>
            <p:ph idx="1"/>
          </p:nvPr>
        </p:nvSpPr>
        <p:spPr>
          <a:xfrm>
            <a:off x="527052" y="1356441"/>
            <a:ext cx="11206989" cy="5108156"/>
          </a:xfrm>
          <a:prstGeom prst="rect">
            <a:avLst/>
          </a:prstGeom>
        </p:spPr>
        <p:txBody>
          <a:bodyPr/>
          <a:lstStyle>
            <a:lvl1pPr marL="355582" indent="-355582">
              <a:buClrTx/>
              <a:defRPr>
                <a:solidFill>
                  <a:sysClr val="windowText" lastClr="000000"/>
                </a:solidFill>
              </a:defRPr>
            </a:lvl1pPr>
            <a:lvl2pPr marL="711165" indent="-355582">
              <a:buClrTx/>
              <a:tabLst/>
              <a:defRPr sz="2400">
                <a:solidFill>
                  <a:sysClr val="windowText" lastClr="000000"/>
                </a:solidFill>
              </a:defRPr>
            </a:lvl2pPr>
            <a:lvl3pPr marL="1083680" indent="-372515" defTabSz="1437145">
              <a:buClrTx/>
              <a:buSzPct val="80000"/>
              <a:buFont typeface="Lucida Grande"/>
              <a:buChar char="&gt;"/>
              <a:tabLst/>
              <a:defRPr sz="2400">
                <a:solidFill>
                  <a:sysClr val="windowText" lastClr="000000"/>
                </a:solidFill>
              </a:defRPr>
            </a:lvl3pPr>
            <a:lvl4pPr marL="1439261" indent="-355582">
              <a:buClrTx/>
              <a:buFont typeface="Wingdings" charset="2"/>
              <a:buChar char="§"/>
              <a:defRPr sz="2400">
                <a:solidFill>
                  <a:sysClr val="windowText" lastClr="000000"/>
                </a:solidFill>
              </a:defRPr>
            </a:lvl4pPr>
            <a:lvl5pPr marL="1794843" indent="-355582">
              <a:buClrTx/>
              <a:defRPr sz="2400">
                <a:solidFill>
                  <a:sysClr val="windowText" lastClr="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p:cNvSpPr>
            <a:spLocks noGrp="1"/>
          </p:cNvSpPr>
          <p:nvPr>
            <p:ph type="sldNum" sz="quarter" idx="11"/>
          </p:nvPr>
        </p:nvSpPr>
        <p:spPr>
          <a:xfrm>
            <a:off x="11461570" y="6500911"/>
            <a:ext cx="585431" cy="263875"/>
          </a:xfrm>
          <a:prstGeom prst="rect">
            <a:avLst/>
          </a:prstGeom>
        </p:spPr>
        <p:txBody>
          <a:bodyPr/>
          <a:lstStyle>
            <a:lvl1pPr>
              <a:defRPr sz="1100"/>
            </a:lvl1pPr>
          </a:lstStyle>
          <a:p>
            <a:fld id="{84CD2B8E-7FB8-4059-B0B9-8D76C38155E7}" type="slidenum">
              <a:rPr lang="en-AU" smtClean="0">
                <a:solidFill>
                  <a:srgbClr val="000000">
                    <a:tint val="75000"/>
                  </a:srgbClr>
                </a:solidFill>
              </a:rPr>
              <a:pPr/>
              <a:t>‹#›</a:t>
            </a:fld>
            <a:endParaRPr lang="en-AU" dirty="0">
              <a:solidFill>
                <a:srgbClr val="000000">
                  <a:tint val="75000"/>
                </a:srgbClr>
              </a:solidFill>
            </a:endParaRPr>
          </a:p>
        </p:txBody>
      </p:sp>
      <p:cxnSp>
        <p:nvCxnSpPr>
          <p:cNvPr id="7" name="Straight Connector 6">
            <a:extLst>
              <a:ext uri="{FF2B5EF4-FFF2-40B4-BE49-F238E27FC236}">
                <a16:creationId xmlns:a16="http://schemas.microsoft.com/office/drawing/2014/main" id="{D935837B-BB96-4EB4-B789-C711644B8E6C}"/>
              </a:ext>
            </a:extLst>
          </p:cNvPr>
          <p:cNvCxnSpPr/>
          <p:nvPr userDrawn="1"/>
        </p:nvCxnSpPr>
        <p:spPr>
          <a:xfrm flipV="1">
            <a:off x="527539" y="1160585"/>
            <a:ext cx="9214339" cy="117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21381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FCAB-AE4D-4D0C-9225-0AEFB9DA97C1}"/>
              </a:ext>
            </a:extLst>
          </p:cNvPr>
          <p:cNvSpPr>
            <a:spLocks noGrp="1"/>
          </p:cNvSpPr>
          <p:nvPr>
            <p:ph type="ctrTitle"/>
          </p:nvPr>
        </p:nvSpPr>
        <p:spPr>
          <a:xfrm>
            <a:off x="839416" y="1493672"/>
            <a:ext cx="10361984" cy="1825600"/>
          </a:xfrm>
        </p:spPr>
        <p:txBody>
          <a:bodyPr anchor="b">
            <a:normAutofit/>
          </a:bodyPr>
          <a:lstStyle>
            <a:lvl1pPr algn="l">
              <a:lnSpc>
                <a:spcPct val="100000"/>
              </a:lnSpc>
              <a:defRPr sz="5400"/>
            </a:lvl1pPr>
          </a:lstStyle>
          <a:p>
            <a:r>
              <a:rPr lang="en-US" dirty="0"/>
              <a:t>Click to edit Master title style</a:t>
            </a:r>
          </a:p>
        </p:txBody>
      </p:sp>
      <p:sp>
        <p:nvSpPr>
          <p:cNvPr id="3" name="Subtitle 2">
            <a:extLst>
              <a:ext uri="{FF2B5EF4-FFF2-40B4-BE49-F238E27FC236}">
                <a16:creationId xmlns:a16="http://schemas.microsoft.com/office/drawing/2014/main" id="{B7B4118E-5160-4532-A9A6-436367868FC0}"/>
              </a:ext>
            </a:extLst>
          </p:cNvPr>
          <p:cNvSpPr>
            <a:spLocks noGrp="1"/>
          </p:cNvSpPr>
          <p:nvPr>
            <p:ph type="subTitle" idx="1"/>
          </p:nvPr>
        </p:nvSpPr>
        <p:spPr>
          <a:xfrm>
            <a:off x="839416" y="3335338"/>
            <a:ext cx="10361984" cy="1084262"/>
          </a:xfrm>
        </p:spPr>
        <p:txBody>
          <a:bodyPr>
            <a:normAutofit/>
          </a:bodyPr>
          <a:lstStyle>
            <a:lvl1pPr marL="0" indent="0" algn="l">
              <a:spcBef>
                <a:spcPts val="0"/>
              </a:spcBef>
              <a:buNone/>
              <a:defRPr sz="4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2E2B0350-66F5-4F1C-9CFC-00CC4AAD1A4D}"/>
              </a:ext>
            </a:extLst>
          </p:cNvPr>
          <p:cNvSpPr/>
          <p:nvPr userDrawn="1"/>
        </p:nvSpPr>
        <p:spPr>
          <a:xfrm>
            <a:off x="0" y="0"/>
            <a:ext cx="304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9656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4">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746251" y="2979738"/>
            <a:ext cx="3086100" cy="1198562"/>
          </a:xfrm>
          <a:prstGeom prst="rect">
            <a:avLst/>
          </a:prstGeom>
          <a:solidFill>
            <a:srgbClr val="FFFFFF"/>
          </a:solidFill>
          <a:ln w="12700">
            <a:solidFill>
              <a:srgbClr val="FFFFFF"/>
            </a:solidFill>
            <a:miter lim="800000"/>
            <a:headEnd/>
            <a:tailEnd/>
          </a:ln>
        </p:spPr>
      </p:pic>
      <p:pic>
        <p:nvPicPr>
          <p:cNvPr id="8" name="Picture 9"/>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4832351" y="2979738"/>
            <a:ext cx="1894416" cy="1198562"/>
          </a:xfrm>
          <a:prstGeom prst="rect">
            <a:avLst/>
          </a:prstGeom>
          <a:solidFill>
            <a:srgbClr val="FFFFFF"/>
          </a:solidFill>
          <a:ln w="12700">
            <a:solidFill>
              <a:srgbClr val="FFFFFF"/>
            </a:solidFill>
            <a:miter lim="800000"/>
            <a:headEnd/>
            <a:tailEnd/>
          </a:ln>
        </p:spPr>
      </p:pic>
      <p:pic>
        <p:nvPicPr>
          <p:cNvPr id="9" name="Picture 10"/>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6726767" y="2979738"/>
            <a:ext cx="3371851" cy="1198562"/>
          </a:xfrm>
          <a:prstGeom prst="rect">
            <a:avLst/>
          </a:prstGeom>
          <a:solidFill>
            <a:srgbClr val="FFFFFF"/>
          </a:solidFill>
          <a:ln w="12700">
            <a:solidFill>
              <a:srgbClr val="FFFFFF"/>
            </a:solidFill>
            <a:miter lim="800000"/>
            <a:headEnd/>
            <a:tailEnd/>
          </a:ln>
        </p:spPr>
      </p:pic>
      <p:pic>
        <p:nvPicPr>
          <p:cNvPr id="10" name="Picture 11"/>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10098618" y="2979738"/>
            <a:ext cx="1032933" cy="1198562"/>
          </a:xfrm>
          <a:prstGeom prst="rect">
            <a:avLst/>
          </a:prstGeom>
          <a:solidFill>
            <a:srgbClr val="FFFFFF"/>
          </a:solidFill>
          <a:ln w="12700">
            <a:solidFill>
              <a:srgbClr val="FFFFFF"/>
            </a:solidFill>
            <a:miter lim="800000"/>
            <a:headEnd/>
            <a:tailEnd/>
          </a:ln>
        </p:spPr>
      </p:pic>
      <p:pic>
        <p:nvPicPr>
          <p:cNvPr id="11" name="Picture 12"/>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11131552" y="2979738"/>
            <a:ext cx="1060449" cy="1198562"/>
          </a:xfrm>
          <a:prstGeom prst="rect">
            <a:avLst/>
          </a:prstGeom>
          <a:solidFill>
            <a:srgbClr val="FFFFFF"/>
          </a:solidFill>
          <a:ln w="12700">
            <a:solidFill>
              <a:srgbClr val="FFFFFF"/>
            </a:solidFill>
            <a:miter lim="800000"/>
            <a:headEnd/>
            <a:tailEnd/>
          </a:ln>
        </p:spPr>
      </p:pic>
      <p:pic>
        <p:nvPicPr>
          <p:cNvPr id="12" name="Picture 13"/>
          <p:cNvPicPr>
            <a:picLocks noChangeAspect="1"/>
          </p:cNvPicPr>
          <p:nvPr userDrawn="1"/>
        </p:nvPicPr>
        <p:blipFill>
          <a:blip r:embed="rId9">
            <a:extLst>
              <a:ext uri="{28A0092B-C50C-407E-A947-70E740481C1C}">
                <a14:useLocalDpi xmlns:a14="http://schemas.microsoft.com/office/drawing/2010/main"/>
              </a:ext>
            </a:extLst>
          </a:blip>
          <a:srcRect/>
          <a:stretch>
            <a:fillRect/>
          </a:stretch>
        </p:blipFill>
        <p:spPr bwMode="auto">
          <a:xfrm>
            <a:off x="0" y="476250"/>
            <a:ext cx="1746251" cy="1365250"/>
          </a:xfrm>
          <a:prstGeom prst="rect">
            <a:avLst/>
          </a:prstGeom>
          <a:solidFill>
            <a:srgbClr val="FFFFFF"/>
          </a:solidFill>
          <a:ln w="12700">
            <a:solidFill>
              <a:srgbClr val="FFFFFF"/>
            </a:solidFill>
            <a:miter lim="800000"/>
            <a:headEnd/>
            <a:tailEnd/>
          </a:ln>
        </p:spPr>
      </p:pic>
      <p:pic>
        <p:nvPicPr>
          <p:cNvPr id="13" name="Picture 14"/>
          <p:cNvPicPr>
            <a:picLocks noChangeAspect="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1841500"/>
            <a:ext cx="1746251" cy="2336800"/>
          </a:xfrm>
          <a:prstGeom prst="rect">
            <a:avLst/>
          </a:prstGeom>
          <a:solidFill>
            <a:srgbClr val="FFFFFF"/>
          </a:solidFill>
          <a:ln w="12700">
            <a:solidFill>
              <a:srgbClr val="FFFFFF"/>
            </a:solidFill>
            <a:miter lim="800000"/>
            <a:headEnd/>
            <a:tailEnd/>
          </a:ln>
        </p:spPr>
      </p:pic>
      <p:pic>
        <p:nvPicPr>
          <p:cNvPr id="14" name="Picture 15"/>
          <p:cNvPicPr>
            <a:picLocks noChangeAspect="1"/>
          </p:cNvPicPr>
          <p:nvPr userDrawn="1"/>
        </p:nvPicPr>
        <p:blipFill>
          <a:blip r:embed="rId11">
            <a:extLst>
              <a:ext uri="{28A0092B-C50C-407E-A947-70E740481C1C}">
                <a14:useLocalDpi xmlns:a14="http://schemas.microsoft.com/office/drawing/2010/main"/>
              </a:ext>
            </a:extLst>
          </a:blip>
          <a:srcRect/>
          <a:stretch>
            <a:fillRect/>
          </a:stretch>
        </p:blipFill>
        <p:spPr bwMode="auto">
          <a:xfrm>
            <a:off x="1746252" y="476250"/>
            <a:ext cx="2010833" cy="2503488"/>
          </a:xfrm>
          <a:prstGeom prst="rect">
            <a:avLst/>
          </a:prstGeom>
          <a:solidFill>
            <a:srgbClr val="FFFFFF"/>
          </a:solidFill>
          <a:ln w="12700">
            <a:solidFill>
              <a:srgbClr val="FFFFFF"/>
            </a:solidFill>
            <a:miter lim="800000"/>
            <a:headEnd/>
            <a:tailEnd/>
          </a:ln>
        </p:spPr>
      </p:pic>
      <p:pic>
        <p:nvPicPr>
          <p:cNvPr id="15" name="Picture 16"/>
          <p:cNvPicPr>
            <a:picLocks noChangeAspect="1"/>
          </p:cNvPicPr>
          <p:nvPr userDrawn="1"/>
        </p:nvPicPr>
        <p:blipFill>
          <a:blip r:embed="rId12">
            <a:extLst>
              <a:ext uri="{28A0092B-C50C-407E-A947-70E740481C1C}">
                <a14:useLocalDpi xmlns:a14="http://schemas.microsoft.com/office/drawing/2010/main"/>
              </a:ext>
            </a:extLst>
          </a:blip>
          <a:srcRect/>
          <a:stretch>
            <a:fillRect/>
          </a:stretch>
        </p:blipFill>
        <p:spPr bwMode="auto">
          <a:xfrm>
            <a:off x="3757084" y="476250"/>
            <a:ext cx="2969683" cy="1365250"/>
          </a:xfrm>
          <a:prstGeom prst="rect">
            <a:avLst/>
          </a:prstGeom>
          <a:solidFill>
            <a:schemeClr val="bg1"/>
          </a:solidFill>
          <a:ln w="12700">
            <a:solidFill>
              <a:srgbClr val="FFFFFF"/>
            </a:solidFill>
            <a:miter lim="800000"/>
            <a:headEnd/>
            <a:tailEnd/>
          </a:ln>
        </p:spPr>
      </p:pic>
      <p:pic>
        <p:nvPicPr>
          <p:cNvPr id="16" name="Picture 17"/>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3757084" y="1841500"/>
            <a:ext cx="2969683" cy="1138238"/>
          </a:xfrm>
          <a:prstGeom prst="rect">
            <a:avLst/>
          </a:prstGeom>
          <a:solidFill>
            <a:srgbClr val="FFFFFF"/>
          </a:solidFill>
          <a:ln w="12700">
            <a:solidFill>
              <a:srgbClr val="FFFFFF"/>
            </a:solidFill>
            <a:miter lim="800000"/>
            <a:headEnd/>
            <a:tailEnd/>
          </a:ln>
        </p:spPr>
      </p:pic>
      <p:pic>
        <p:nvPicPr>
          <p:cNvPr id="17" name="Picture 18"/>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6726767" y="476250"/>
            <a:ext cx="3371851" cy="1365250"/>
          </a:xfrm>
          <a:prstGeom prst="rect">
            <a:avLst/>
          </a:prstGeom>
          <a:solidFill>
            <a:srgbClr val="FFFFFF"/>
          </a:solidFill>
          <a:ln w="12700">
            <a:solidFill>
              <a:srgbClr val="FFFFFF"/>
            </a:solidFill>
            <a:miter lim="800000"/>
            <a:headEnd/>
            <a:tailEnd/>
          </a:ln>
        </p:spPr>
      </p:pic>
      <p:pic>
        <p:nvPicPr>
          <p:cNvPr id="18" name="Picture 19"/>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726767" y="1841500"/>
            <a:ext cx="1028700" cy="1138238"/>
          </a:xfrm>
          <a:prstGeom prst="rect">
            <a:avLst/>
          </a:prstGeom>
          <a:solidFill>
            <a:srgbClr val="FFFFFF"/>
          </a:solidFill>
          <a:ln w="12700">
            <a:solidFill>
              <a:srgbClr val="FFFFFF"/>
            </a:solidFill>
            <a:miter lim="800000"/>
            <a:headEnd/>
            <a:tailEnd/>
          </a:ln>
        </p:spPr>
      </p:pic>
      <p:pic>
        <p:nvPicPr>
          <p:cNvPr id="19" name="Picture 20"/>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7749118" y="1841500"/>
            <a:ext cx="2349500" cy="1138238"/>
          </a:xfrm>
          <a:prstGeom prst="rect">
            <a:avLst/>
          </a:prstGeom>
          <a:solidFill>
            <a:srgbClr val="FFFFFF"/>
          </a:solidFill>
          <a:ln w="12700">
            <a:solidFill>
              <a:srgbClr val="FFFFFF"/>
            </a:solidFill>
            <a:miter lim="800000"/>
            <a:headEnd/>
            <a:tailEnd/>
          </a:ln>
        </p:spPr>
      </p:pic>
      <p:pic>
        <p:nvPicPr>
          <p:cNvPr id="20" name="Picture 21"/>
          <p:cNvPicPr>
            <a:picLocks noChangeAspect="1"/>
          </p:cNvPicPr>
          <p:nvPr userDrawn="1"/>
        </p:nvPicPr>
        <p:blipFill>
          <a:blip r:embed="rId17">
            <a:extLst>
              <a:ext uri="{28A0092B-C50C-407E-A947-70E740481C1C}">
                <a14:useLocalDpi xmlns:a14="http://schemas.microsoft.com/office/drawing/2010/main"/>
              </a:ext>
            </a:extLst>
          </a:blip>
          <a:srcRect/>
          <a:stretch>
            <a:fillRect/>
          </a:stretch>
        </p:blipFill>
        <p:spPr bwMode="auto">
          <a:xfrm>
            <a:off x="10098618" y="476250"/>
            <a:ext cx="2093383" cy="2503488"/>
          </a:xfrm>
          <a:prstGeom prst="rect">
            <a:avLst/>
          </a:prstGeom>
          <a:solidFill>
            <a:srgbClr val="FFFFFF"/>
          </a:solidFill>
          <a:ln w="12700">
            <a:solidFill>
              <a:srgbClr val="FFFFFF"/>
            </a:solidFill>
            <a:miter lim="800000"/>
            <a:headEnd/>
            <a:tailEnd/>
          </a:ln>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chemeClr val="tx2"/>
                </a:solidFill>
              </a:defRPr>
            </a:lvl1pPr>
          </a:lstStyle>
          <a:p>
            <a:r>
              <a:rPr lang="en-AU" dirty="0"/>
              <a:t>Click to edit Master title style</a:t>
            </a:r>
          </a:p>
        </p:txBody>
      </p:sp>
      <p:sp>
        <p:nvSpPr>
          <p:cNvPr id="50181" name="Rectangle 5"/>
          <p:cNvSpPr>
            <a:spLocks noGrp="1" noChangeArrowheads="1"/>
          </p:cNvSpPr>
          <p:nvPr>
            <p:ph type="subTitle" idx="1"/>
          </p:nvPr>
        </p:nvSpPr>
        <p:spPr>
          <a:xfrm>
            <a:off x="912286" y="5352174"/>
            <a:ext cx="8490385"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AU"/>
              <a:t>Click to edit Master subtitle style</a:t>
            </a:r>
            <a:endParaRPr lang="en-US" dirty="0"/>
          </a:p>
        </p:txBody>
      </p:sp>
      <p:pic>
        <p:nvPicPr>
          <p:cNvPr id="21" name="Picture 8" descr="Lockin.png">
            <a:extLst>
              <a:ext uri="{FF2B5EF4-FFF2-40B4-BE49-F238E27FC236}">
                <a16:creationId xmlns:a16="http://schemas.microsoft.com/office/drawing/2014/main" id="{FD27C6F4-C63D-413D-BFA5-AA8477EEBB10}"/>
              </a:ext>
            </a:extLst>
          </p:cNvPr>
          <p:cNvPicPr>
            <a:picLocks noChangeAspect="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9823939" y="5705476"/>
            <a:ext cx="1224574"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7849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95DE-E851-4786-8747-B402D179F745}"/>
              </a:ext>
            </a:extLst>
          </p:cNvPr>
          <p:cNvSpPr>
            <a:spLocks noGrp="1"/>
          </p:cNvSpPr>
          <p:nvPr>
            <p:ph type="title" hasCustomPrompt="1"/>
          </p:nvPr>
        </p:nvSpPr>
        <p:spPr>
          <a:xfrm>
            <a:off x="838200" y="493776"/>
            <a:ext cx="7886700" cy="804863"/>
          </a:xfrm>
        </p:spPr>
        <p:txBody>
          <a:bodyPr anchor="t"/>
          <a:lstStyle>
            <a:lvl1pPr>
              <a:defRPr/>
            </a:lvl1pPr>
          </a:lstStyle>
          <a:p>
            <a:r>
              <a:rPr lang="en-US" dirty="0"/>
              <a:t>Title</a:t>
            </a:r>
          </a:p>
        </p:txBody>
      </p:sp>
      <p:sp>
        <p:nvSpPr>
          <p:cNvPr id="3" name="Content Placeholder 2">
            <a:extLst>
              <a:ext uri="{FF2B5EF4-FFF2-40B4-BE49-F238E27FC236}">
                <a16:creationId xmlns:a16="http://schemas.microsoft.com/office/drawing/2014/main" id="{06CC2072-877B-486A-9C4F-8E48E90F3B1B}"/>
              </a:ext>
            </a:extLst>
          </p:cNvPr>
          <p:cNvSpPr>
            <a:spLocks noGrp="1"/>
          </p:cNvSpPr>
          <p:nvPr>
            <p:ph idx="1"/>
          </p:nvPr>
        </p:nvSpPr>
        <p:spPr>
          <a:xfrm>
            <a:off x="838200" y="1485900"/>
            <a:ext cx="10363200" cy="4724401"/>
          </a:xfr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A0A7D529-DF88-49C6-9184-BCDE1D686CE6}"/>
              </a:ext>
            </a:extLst>
          </p:cNvPr>
          <p:cNvSpPr>
            <a:spLocks noGrp="1"/>
          </p:cNvSpPr>
          <p:nvPr>
            <p:ph type="sldNum" sz="quarter" idx="11"/>
          </p:nvPr>
        </p:nvSpPr>
        <p:spPr/>
        <p:txBody>
          <a:bodyPr/>
          <a:lstStyle/>
          <a:p>
            <a:fld id="{7E6B6FB5-4010-46E8-B47B-1AE3C0E9FCBC}" type="slidenum">
              <a:rPr lang="en-US" smtClean="0"/>
              <a:pPr/>
              <a:t>‹#›</a:t>
            </a:fld>
            <a:endParaRPr lang="en-US" dirty="0"/>
          </a:p>
        </p:txBody>
      </p:sp>
      <p:sp>
        <p:nvSpPr>
          <p:cNvPr id="7" name="Text Placeholder 4">
            <a:extLst>
              <a:ext uri="{FF2B5EF4-FFF2-40B4-BE49-F238E27FC236}">
                <a16:creationId xmlns:a16="http://schemas.microsoft.com/office/drawing/2014/main" id="{7142F3C5-74AC-4F07-A52F-0B926AE45180}"/>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Tree>
    <p:extLst>
      <p:ext uri="{BB962C8B-B14F-4D97-AF65-F5344CB8AC3E}">
        <p14:creationId xmlns:p14="http://schemas.microsoft.com/office/powerpoint/2010/main" val="15366244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C10E0-CB12-4986-803F-E4E5CEABBC6B}"/>
              </a:ext>
            </a:extLst>
          </p:cNvPr>
          <p:cNvSpPr>
            <a:spLocks noGrp="1"/>
          </p:cNvSpPr>
          <p:nvPr>
            <p:ph type="title" hasCustomPrompt="1"/>
          </p:nvPr>
        </p:nvSpPr>
        <p:spPr>
          <a:xfrm>
            <a:off x="838200" y="493776"/>
            <a:ext cx="7886700" cy="804863"/>
          </a:xfrm>
        </p:spPr>
        <p:txBody>
          <a:bodyPr/>
          <a:lstStyle>
            <a:lvl1pPr>
              <a:defRPr/>
            </a:lvl1pPr>
          </a:lstStyle>
          <a:p>
            <a:r>
              <a:rPr lang="en-US" dirty="0"/>
              <a:t>Title</a:t>
            </a:r>
          </a:p>
        </p:txBody>
      </p:sp>
      <p:sp>
        <p:nvSpPr>
          <p:cNvPr id="3" name="Content Placeholder 2">
            <a:extLst>
              <a:ext uri="{FF2B5EF4-FFF2-40B4-BE49-F238E27FC236}">
                <a16:creationId xmlns:a16="http://schemas.microsoft.com/office/drawing/2014/main" id="{15AD04AA-ABC4-48C6-A8BE-A48D3B5E41E3}"/>
              </a:ext>
            </a:extLst>
          </p:cNvPr>
          <p:cNvSpPr>
            <a:spLocks noGrp="1"/>
          </p:cNvSpPr>
          <p:nvPr>
            <p:ph sz="half" idx="1"/>
          </p:nvPr>
        </p:nvSpPr>
        <p:spPr>
          <a:xfrm>
            <a:off x="838200" y="1485900"/>
            <a:ext cx="5105400" cy="4724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2C910F-65FD-4127-9F61-F1ABE2E8EA14}"/>
              </a:ext>
            </a:extLst>
          </p:cNvPr>
          <p:cNvSpPr>
            <a:spLocks noGrp="1"/>
          </p:cNvSpPr>
          <p:nvPr>
            <p:ph sz="half" idx="2"/>
          </p:nvPr>
        </p:nvSpPr>
        <p:spPr>
          <a:xfrm>
            <a:off x="6096000" y="1485900"/>
            <a:ext cx="51054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61FFFDC-1BAF-4881-87DC-DB2981D2D86D}"/>
              </a:ext>
            </a:extLst>
          </p:cNvPr>
          <p:cNvSpPr>
            <a:spLocks noGrp="1"/>
          </p:cNvSpPr>
          <p:nvPr>
            <p:ph type="sldNum" sz="quarter" idx="11"/>
          </p:nvPr>
        </p:nvSpPr>
        <p:spPr/>
        <p:txBody>
          <a:bodyPr/>
          <a:lstStyle/>
          <a:p>
            <a:fld id="{7E6B6FB5-4010-46E8-B47B-1AE3C0E9FCBC}" type="slidenum">
              <a:rPr lang="en-US" smtClean="0"/>
              <a:pPr/>
              <a:t>‹#›</a:t>
            </a:fld>
            <a:endParaRPr lang="en-US" dirty="0"/>
          </a:p>
        </p:txBody>
      </p:sp>
      <p:sp>
        <p:nvSpPr>
          <p:cNvPr id="8" name="Text Placeholder 4">
            <a:extLst>
              <a:ext uri="{FF2B5EF4-FFF2-40B4-BE49-F238E27FC236}">
                <a16:creationId xmlns:a16="http://schemas.microsoft.com/office/drawing/2014/main" id="{9718B5FB-C8D3-4B88-ADCE-F149DD9FCCCA}"/>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Tree>
    <p:extLst>
      <p:ext uri="{BB962C8B-B14F-4D97-AF65-F5344CB8AC3E}">
        <p14:creationId xmlns:p14="http://schemas.microsoft.com/office/powerpoint/2010/main" val="22922111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text above vis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95DE-E851-4786-8747-B402D179F745}"/>
              </a:ext>
            </a:extLst>
          </p:cNvPr>
          <p:cNvSpPr>
            <a:spLocks noGrp="1"/>
          </p:cNvSpPr>
          <p:nvPr>
            <p:ph type="title" hasCustomPrompt="1"/>
          </p:nvPr>
        </p:nvSpPr>
        <p:spPr>
          <a:xfrm>
            <a:off x="838200" y="493776"/>
            <a:ext cx="7886700" cy="804863"/>
          </a:xfrm>
        </p:spPr>
        <p:txBody>
          <a:bodyPr/>
          <a:lstStyle>
            <a:lvl1pPr>
              <a:defRPr/>
            </a:lvl1pPr>
          </a:lstStyle>
          <a:p>
            <a:r>
              <a:rPr lang="en-US" dirty="0"/>
              <a:t>Title</a:t>
            </a:r>
          </a:p>
        </p:txBody>
      </p:sp>
      <p:sp>
        <p:nvSpPr>
          <p:cNvPr id="4" name="Slide Number Placeholder 3">
            <a:extLst>
              <a:ext uri="{FF2B5EF4-FFF2-40B4-BE49-F238E27FC236}">
                <a16:creationId xmlns:a16="http://schemas.microsoft.com/office/drawing/2014/main" id="{A0A7D529-DF88-49C6-9184-BCDE1D686CE6}"/>
              </a:ext>
            </a:extLst>
          </p:cNvPr>
          <p:cNvSpPr>
            <a:spLocks noGrp="1"/>
          </p:cNvSpPr>
          <p:nvPr>
            <p:ph type="sldNum" sz="quarter" idx="11"/>
          </p:nvPr>
        </p:nvSpPr>
        <p:spPr/>
        <p:txBody>
          <a:bodyPr/>
          <a:lstStyle/>
          <a:p>
            <a:fld id="{7E6B6FB5-4010-46E8-B47B-1AE3C0E9FCBC}" type="slidenum">
              <a:rPr lang="en-US" smtClean="0"/>
              <a:pPr/>
              <a:t>‹#›</a:t>
            </a:fld>
            <a:endParaRPr lang="en-US" dirty="0"/>
          </a:p>
        </p:txBody>
      </p:sp>
      <p:sp>
        <p:nvSpPr>
          <p:cNvPr id="7" name="Text Placeholder 4">
            <a:extLst>
              <a:ext uri="{FF2B5EF4-FFF2-40B4-BE49-F238E27FC236}">
                <a16:creationId xmlns:a16="http://schemas.microsoft.com/office/drawing/2014/main" id="{67AD489E-CD9D-4165-BCAB-AE6976A1F9FB}"/>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
        <p:nvSpPr>
          <p:cNvPr id="8" name="Content Placeholder 7">
            <a:extLst>
              <a:ext uri="{FF2B5EF4-FFF2-40B4-BE49-F238E27FC236}">
                <a16:creationId xmlns:a16="http://schemas.microsoft.com/office/drawing/2014/main" id="{8759E8B5-54F6-4514-AAA4-DEC76C3975CE}"/>
              </a:ext>
            </a:extLst>
          </p:cNvPr>
          <p:cNvSpPr>
            <a:spLocks noGrp="1"/>
          </p:cNvSpPr>
          <p:nvPr>
            <p:ph sz="quarter" idx="12" hasCustomPrompt="1"/>
          </p:nvPr>
        </p:nvSpPr>
        <p:spPr>
          <a:xfrm>
            <a:off x="838200" y="2281237"/>
            <a:ext cx="10363200" cy="3929063"/>
          </a:xfrm>
        </p:spPr>
        <p:txBody>
          <a:bodyPr/>
          <a:lstStyle>
            <a:lvl1pPr>
              <a:defRPr/>
            </a:lvl1pPr>
          </a:lstStyle>
          <a:p>
            <a:pPr lvl="0"/>
            <a:r>
              <a:rPr lang="en-US" dirty="0"/>
              <a:t>Insert visual, smart art, or chart here</a:t>
            </a:r>
          </a:p>
        </p:txBody>
      </p:sp>
      <p:sp>
        <p:nvSpPr>
          <p:cNvPr id="10" name="Text Placeholder 9">
            <a:extLst>
              <a:ext uri="{FF2B5EF4-FFF2-40B4-BE49-F238E27FC236}">
                <a16:creationId xmlns:a16="http://schemas.microsoft.com/office/drawing/2014/main" id="{CF82F241-ACA3-48C5-A545-769A17F653D5}"/>
              </a:ext>
            </a:extLst>
          </p:cNvPr>
          <p:cNvSpPr>
            <a:spLocks noGrp="1"/>
          </p:cNvSpPr>
          <p:nvPr>
            <p:ph type="body" sz="quarter" idx="13" hasCustomPrompt="1"/>
          </p:nvPr>
        </p:nvSpPr>
        <p:spPr>
          <a:xfrm>
            <a:off x="838200" y="1485900"/>
            <a:ext cx="10363200" cy="609600"/>
          </a:xfrm>
        </p:spPr>
        <p:txBody>
          <a:bodyPr/>
          <a:lstStyle>
            <a:lvl1pPr marL="0" indent="0">
              <a:buNone/>
              <a:defRPr/>
            </a:lvl1pPr>
            <a:lvl2pPr marL="344488" indent="-171450">
              <a:buSzPct val="125000"/>
              <a:buFont typeface="Arial" panose="020B0604020202020204" pitchFamily="34" charset="0"/>
              <a:buChar char="•"/>
              <a:defRPr/>
            </a:lvl2pPr>
            <a:lvl3pPr marL="402336" indent="0">
              <a:buNone/>
              <a:defRPr/>
            </a:lvl3pPr>
            <a:lvl4pPr marL="539496" indent="0">
              <a:buNone/>
              <a:defRPr/>
            </a:lvl4pPr>
            <a:lvl5pPr marL="768096" indent="0">
              <a:buNone/>
              <a:defRPr/>
            </a:lvl5pPr>
          </a:lstStyle>
          <a:p>
            <a:pPr lvl="0"/>
            <a:r>
              <a:rPr lang="en-US" dirty="0"/>
              <a:t>This layout can be used when only a limited amount of text is needed on the slide</a:t>
            </a:r>
          </a:p>
          <a:p>
            <a:pPr lvl="1"/>
            <a:r>
              <a:rPr lang="en-US" dirty="0"/>
              <a:t>Second level</a:t>
            </a:r>
          </a:p>
        </p:txBody>
      </p:sp>
    </p:spTree>
    <p:extLst>
      <p:ext uri="{BB962C8B-B14F-4D97-AF65-F5344CB8AC3E}">
        <p14:creationId xmlns:p14="http://schemas.microsoft.com/office/powerpoint/2010/main" val="34640486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igure with text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C10E0-CB12-4986-803F-E4E5CEABBC6B}"/>
              </a:ext>
            </a:extLst>
          </p:cNvPr>
          <p:cNvSpPr>
            <a:spLocks noGrp="1"/>
          </p:cNvSpPr>
          <p:nvPr>
            <p:ph type="title" hasCustomPrompt="1"/>
          </p:nvPr>
        </p:nvSpPr>
        <p:spPr>
          <a:xfrm>
            <a:off x="838200" y="493776"/>
            <a:ext cx="7886700" cy="804863"/>
          </a:xfrm>
        </p:spPr>
        <p:txBody>
          <a:bodyPr/>
          <a:lstStyle>
            <a:lvl1pPr>
              <a:defRPr/>
            </a:lvl1pPr>
          </a:lstStyle>
          <a:p>
            <a:r>
              <a:rPr lang="en-US" dirty="0"/>
              <a:t>Title</a:t>
            </a:r>
          </a:p>
        </p:txBody>
      </p:sp>
      <p:sp>
        <p:nvSpPr>
          <p:cNvPr id="6" name="Slide Number Placeholder 5">
            <a:extLst>
              <a:ext uri="{FF2B5EF4-FFF2-40B4-BE49-F238E27FC236}">
                <a16:creationId xmlns:a16="http://schemas.microsoft.com/office/drawing/2014/main" id="{C61FFFDC-1BAF-4881-87DC-DB2981D2D86D}"/>
              </a:ext>
            </a:extLst>
          </p:cNvPr>
          <p:cNvSpPr>
            <a:spLocks noGrp="1"/>
          </p:cNvSpPr>
          <p:nvPr>
            <p:ph type="sldNum" sz="quarter" idx="11"/>
          </p:nvPr>
        </p:nvSpPr>
        <p:spPr/>
        <p:txBody>
          <a:bodyPr/>
          <a:lstStyle/>
          <a:p>
            <a:fld id="{7E6B6FB5-4010-46E8-B47B-1AE3C0E9FCBC}" type="slidenum">
              <a:rPr lang="en-US" smtClean="0"/>
              <a:pPr/>
              <a:t>‹#›</a:t>
            </a:fld>
            <a:endParaRPr lang="en-US" dirty="0"/>
          </a:p>
        </p:txBody>
      </p:sp>
      <p:sp>
        <p:nvSpPr>
          <p:cNvPr id="8" name="Text Placeholder 4">
            <a:extLst>
              <a:ext uri="{FF2B5EF4-FFF2-40B4-BE49-F238E27FC236}">
                <a16:creationId xmlns:a16="http://schemas.microsoft.com/office/drawing/2014/main" id="{9718B5FB-C8D3-4B88-ADCE-F149DD9FCCCA}"/>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
        <p:nvSpPr>
          <p:cNvPr id="7" name="Chart Placeholder 6">
            <a:extLst>
              <a:ext uri="{FF2B5EF4-FFF2-40B4-BE49-F238E27FC236}">
                <a16:creationId xmlns:a16="http://schemas.microsoft.com/office/drawing/2014/main" id="{8F318A4F-9A38-468C-A23B-BBB1573D0A58}"/>
              </a:ext>
            </a:extLst>
          </p:cNvPr>
          <p:cNvSpPr>
            <a:spLocks noGrp="1"/>
          </p:cNvSpPr>
          <p:nvPr>
            <p:ph type="chart" sz="quarter" idx="12" hasCustomPrompt="1"/>
          </p:nvPr>
        </p:nvSpPr>
        <p:spPr>
          <a:xfrm>
            <a:off x="838200" y="1485900"/>
            <a:ext cx="10363200" cy="3543300"/>
          </a:xfrm>
        </p:spPr>
        <p:txBody>
          <a:bodyPr/>
          <a:lstStyle>
            <a:lvl1pPr>
              <a:defRPr/>
            </a:lvl1pPr>
          </a:lstStyle>
          <a:p>
            <a:r>
              <a:rPr lang="en-US" dirty="0"/>
              <a:t>Add Chart here</a:t>
            </a:r>
          </a:p>
        </p:txBody>
      </p:sp>
      <p:sp>
        <p:nvSpPr>
          <p:cNvPr id="10" name="Text Placeholder 9">
            <a:extLst>
              <a:ext uri="{FF2B5EF4-FFF2-40B4-BE49-F238E27FC236}">
                <a16:creationId xmlns:a16="http://schemas.microsoft.com/office/drawing/2014/main" id="{A530411A-65EA-4B83-BAB2-52775F865D52}"/>
              </a:ext>
            </a:extLst>
          </p:cNvPr>
          <p:cNvSpPr>
            <a:spLocks noGrp="1"/>
          </p:cNvSpPr>
          <p:nvPr>
            <p:ph type="body" sz="quarter" idx="13" hasCustomPrompt="1"/>
          </p:nvPr>
        </p:nvSpPr>
        <p:spPr>
          <a:xfrm>
            <a:off x="838200" y="5219701"/>
            <a:ext cx="5105400" cy="990600"/>
          </a:xfrm>
        </p:spPr>
        <p:txBody>
          <a:bodyPr/>
          <a:lstStyle>
            <a:lvl1pPr>
              <a:defRPr/>
            </a:lvl1pPr>
          </a:lstStyle>
          <a:p>
            <a:pPr lvl="0"/>
            <a:r>
              <a:rPr lang="en-US" dirty="0"/>
              <a:t>Additional context can be provided here</a:t>
            </a:r>
          </a:p>
        </p:txBody>
      </p:sp>
      <p:sp>
        <p:nvSpPr>
          <p:cNvPr id="11" name="Text Placeholder 9">
            <a:extLst>
              <a:ext uri="{FF2B5EF4-FFF2-40B4-BE49-F238E27FC236}">
                <a16:creationId xmlns:a16="http://schemas.microsoft.com/office/drawing/2014/main" id="{1F78FEC8-247B-4169-A5F3-D978138D2B9D}"/>
              </a:ext>
            </a:extLst>
          </p:cNvPr>
          <p:cNvSpPr>
            <a:spLocks noGrp="1"/>
          </p:cNvSpPr>
          <p:nvPr>
            <p:ph type="body" sz="quarter" idx="14" hasCustomPrompt="1"/>
          </p:nvPr>
        </p:nvSpPr>
        <p:spPr>
          <a:xfrm>
            <a:off x="6096000" y="5219701"/>
            <a:ext cx="5105400" cy="990600"/>
          </a:xfrm>
        </p:spPr>
        <p:txBody>
          <a:bodyPr/>
          <a:lstStyle>
            <a:lvl1pPr>
              <a:defRPr/>
            </a:lvl1pPr>
          </a:lstStyle>
          <a:p>
            <a:pPr lvl="0"/>
            <a:r>
              <a:rPr lang="en-US" dirty="0"/>
              <a:t>Additional context can be provided here</a:t>
            </a:r>
          </a:p>
        </p:txBody>
      </p:sp>
    </p:spTree>
    <p:extLst>
      <p:ext uri="{BB962C8B-B14F-4D97-AF65-F5344CB8AC3E}">
        <p14:creationId xmlns:p14="http://schemas.microsoft.com/office/powerpoint/2010/main" val="17676771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738F-BE86-46BB-AA8A-B744BC013277}"/>
              </a:ext>
            </a:extLst>
          </p:cNvPr>
          <p:cNvSpPr>
            <a:spLocks noGrp="1"/>
          </p:cNvSpPr>
          <p:nvPr>
            <p:ph type="title" hasCustomPrompt="1"/>
          </p:nvPr>
        </p:nvSpPr>
        <p:spPr/>
        <p:txBody>
          <a:bodyPr/>
          <a:lstStyle>
            <a:lvl1pPr>
              <a:defRPr/>
            </a:lvl1pPr>
          </a:lstStyle>
          <a:p>
            <a:r>
              <a:rPr lang="en-US" dirty="0"/>
              <a:t>Title</a:t>
            </a:r>
          </a:p>
        </p:txBody>
      </p:sp>
      <p:sp>
        <p:nvSpPr>
          <p:cNvPr id="4" name="Slide Number Placeholder 3">
            <a:extLst>
              <a:ext uri="{FF2B5EF4-FFF2-40B4-BE49-F238E27FC236}">
                <a16:creationId xmlns:a16="http://schemas.microsoft.com/office/drawing/2014/main" id="{ABE6D58D-6422-4CBF-ADE6-D8C289F989D5}"/>
              </a:ext>
            </a:extLst>
          </p:cNvPr>
          <p:cNvSpPr>
            <a:spLocks noGrp="1"/>
          </p:cNvSpPr>
          <p:nvPr>
            <p:ph type="sldNum" sz="quarter" idx="11"/>
          </p:nvPr>
        </p:nvSpPr>
        <p:spPr/>
        <p:txBody>
          <a:bodyPr/>
          <a:lstStyle/>
          <a:p>
            <a:fld id="{7E6B6FB5-4010-46E8-B47B-1AE3C0E9FCBC}" type="slidenum">
              <a:rPr lang="en-US" smtClean="0"/>
              <a:pPr/>
              <a:t>‹#›</a:t>
            </a:fld>
            <a:endParaRPr lang="en-US" dirty="0"/>
          </a:p>
        </p:txBody>
      </p:sp>
      <p:sp>
        <p:nvSpPr>
          <p:cNvPr id="6" name="Text Placeholder 4">
            <a:extLst>
              <a:ext uri="{FF2B5EF4-FFF2-40B4-BE49-F238E27FC236}">
                <a16:creationId xmlns:a16="http://schemas.microsoft.com/office/drawing/2014/main" id="{2917D052-772C-43D9-A824-C5A88B45D948}"/>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
        <p:nvSpPr>
          <p:cNvPr id="7" name="Chart Placeholder 6">
            <a:extLst>
              <a:ext uri="{FF2B5EF4-FFF2-40B4-BE49-F238E27FC236}">
                <a16:creationId xmlns:a16="http://schemas.microsoft.com/office/drawing/2014/main" id="{8645969B-A4C2-4D31-8CDE-FE5665899751}"/>
              </a:ext>
            </a:extLst>
          </p:cNvPr>
          <p:cNvSpPr>
            <a:spLocks noGrp="1"/>
          </p:cNvSpPr>
          <p:nvPr>
            <p:ph type="chart" sz="quarter" idx="12"/>
          </p:nvPr>
        </p:nvSpPr>
        <p:spPr/>
        <p:txBody>
          <a:bodyPr/>
          <a:lstStyle/>
          <a:p>
            <a:r>
              <a:rPr lang="en-US" dirty="0"/>
              <a:t>Click icon to add chart</a:t>
            </a:r>
          </a:p>
        </p:txBody>
      </p:sp>
    </p:spTree>
    <p:extLst>
      <p:ext uri="{BB962C8B-B14F-4D97-AF65-F5344CB8AC3E}">
        <p14:creationId xmlns:p14="http://schemas.microsoft.com/office/powerpoint/2010/main" val="12434080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738F-BE86-46BB-AA8A-B744BC013277}"/>
              </a:ext>
            </a:extLst>
          </p:cNvPr>
          <p:cNvSpPr>
            <a:spLocks noGrp="1"/>
          </p:cNvSpPr>
          <p:nvPr>
            <p:ph type="title" hasCustomPrompt="1"/>
          </p:nvPr>
        </p:nvSpPr>
        <p:spPr/>
        <p:txBody>
          <a:bodyPr/>
          <a:lstStyle>
            <a:lvl1pPr>
              <a:defRPr/>
            </a:lvl1pPr>
          </a:lstStyle>
          <a:p>
            <a:r>
              <a:rPr lang="en-US" dirty="0"/>
              <a:t>Title</a:t>
            </a:r>
          </a:p>
        </p:txBody>
      </p:sp>
      <p:sp>
        <p:nvSpPr>
          <p:cNvPr id="4" name="Slide Number Placeholder 3">
            <a:extLst>
              <a:ext uri="{FF2B5EF4-FFF2-40B4-BE49-F238E27FC236}">
                <a16:creationId xmlns:a16="http://schemas.microsoft.com/office/drawing/2014/main" id="{ABE6D58D-6422-4CBF-ADE6-D8C289F989D5}"/>
              </a:ext>
            </a:extLst>
          </p:cNvPr>
          <p:cNvSpPr>
            <a:spLocks noGrp="1"/>
          </p:cNvSpPr>
          <p:nvPr>
            <p:ph type="sldNum" sz="quarter" idx="11"/>
          </p:nvPr>
        </p:nvSpPr>
        <p:spPr/>
        <p:txBody>
          <a:bodyPr/>
          <a:lstStyle/>
          <a:p>
            <a:fld id="{7E6B6FB5-4010-46E8-B47B-1AE3C0E9FCBC}" type="slidenum">
              <a:rPr lang="en-US" smtClean="0"/>
              <a:pPr/>
              <a:t>‹#›</a:t>
            </a:fld>
            <a:endParaRPr lang="en-US" dirty="0"/>
          </a:p>
        </p:txBody>
      </p:sp>
      <p:sp>
        <p:nvSpPr>
          <p:cNvPr id="6" name="Text Placeholder 4">
            <a:extLst>
              <a:ext uri="{FF2B5EF4-FFF2-40B4-BE49-F238E27FC236}">
                <a16:creationId xmlns:a16="http://schemas.microsoft.com/office/drawing/2014/main" id="{2917D052-772C-43D9-A824-C5A88B45D948}"/>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Tree>
    <p:extLst>
      <p:ext uri="{BB962C8B-B14F-4D97-AF65-F5344CB8AC3E}">
        <p14:creationId xmlns:p14="http://schemas.microsoft.com/office/powerpoint/2010/main" val="36685648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CE40A-D865-4BF3-B3EC-2A406DE272F7}"/>
              </a:ext>
            </a:extLst>
          </p:cNvPr>
          <p:cNvSpPr>
            <a:spLocks noGrp="1"/>
          </p:cNvSpPr>
          <p:nvPr>
            <p:ph type="title" hasCustomPrompt="1"/>
          </p:nvPr>
        </p:nvSpPr>
        <p:spPr>
          <a:xfrm>
            <a:off x="839788" y="493776"/>
            <a:ext cx="7885112" cy="804672"/>
          </a:xfrm>
        </p:spPr>
        <p:txBody>
          <a:bodyPr/>
          <a:lstStyle>
            <a:lvl1pPr>
              <a:defRPr/>
            </a:lvl1pPr>
          </a:lstStyle>
          <a:p>
            <a:r>
              <a:rPr lang="en-US" dirty="0"/>
              <a:t>Title</a:t>
            </a:r>
          </a:p>
        </p:txBody>
      </p:sp>
      <p:sp>
        <p:nvSpPr>
          <p:cNvPr id="3" name="Text Placeholder 2">
            <a:extLst>
              <a:ext uri="{FF2B5EF4-FFF2-40B4-BE49-F238E27FC236}">
                <a16:creationId xmlns:a16="http://schemas.microsoft.com/office/drawing/2014/main" id="{E68582AB-696E-4CE0-B941-6D17335C8E5D}"/>
              </a:ext>
            </a:extLst>
          </p:cNvPr>
          <p:cNvSpPr>
            <a:spLocks noGrp="1"/>
          </p:cNvSpPr>
          <p:nvPr>
            <p:ph type="body" idx="1"/>
          </p:nvPr>
        </p:nvSpPr>
        <p:spPr>
          <a:xfrm>
            <a:off x="841377" y="1485900"/>
            <a:ext cx="5103811" cy="457203"/>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AC3BF1A-C03D-4E1E-BAF6-03453FB311C3}"/>
              </a:ext>
            </a:extLst>
          </p:cNvPr>
          <p:cNvSpPr>
            <a:spLocks noGrp="1"/>
          </p:cNvSpPr>
          <p:nvPr>
            <p:ph sz="half" idx="2"/>
          </p:nvPr>
        </p:nvSpPr>
        <p:spPr>
          <a:xfrm>
            <a:off x="839789" y="2118619"/>
            <a:ext cx="5103811" cy="40710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2222BA8-9A90-4B91-94C8-6303488184E6}"/>
              </a:ext>
            </a:extLst>
          </p:cNvPr>
          <p:cNvSpPr>
            <a:spLocks noGrp="1"/>
          </p:cNvSpPr>
          <p:nvPr>
            <p:ph type="body" sz="quarter" idx="3"/>
          </p:nvPr>
        </p:nvSpPr>
        <p:spPr>
          <a:xfrm>
            <a:off x="6097588" y="1485902"/>
            <a:ext cx="5103812" cy="45720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DA53E1-40B5-4B32-89B8-72243FC04344}"/>
              </a:ext>
            </a:extLst>
          </p:cNvPr>
          <p:cNvSpPr>
            <a:spLocks noGrp="1"/>
          </p:cNvSpPr>
          <p:nvPr>
            <p:ph sz="quarter" idx="4"/>
          </p:nvPr>
        </p:nvSpPr>
        <p:spPr>
          <a:xfrm>
            <a:off x="6096000" y="2118619"/>
            <a:ext cx="5103812" cy="40710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51E5EC0-06FF-40CE-839C-EC794CBC4628}"/>
              </a:ext>
            </a:extLst>
          </p:cNvPr>
          <p:cNvSpPr>
            <a:spLocks noGrp="1"/>
          </p:cNvSpPr>
          <p:nvPr>
            <p:ph type="sldNum" sz="quarter" idx="10"/>
          </p:nvPr>
        </p:nvSpPr>
        <p:spPr/>
        <p:txBody>
          <a:bodyPr/>
          <a:lstStyle/>
          <a:p>
            <a:fld id="{7E6B6FB5-4010-46E8-B47B-1AE3C0E9FCBC}" type="slidenum">
              <a:rPr lang="en-US" smtClean="0"/>
              <a:pPr/>
              <a:t>‹#›</a:t>
            </a:fld>
            <a:endParaRPr lang="en-US" dirty="0"/>
          </a:p>
        </p:txBody>
      </p:sp>
      <p:sp>
        <p:nvSpPr>
          <p:cNvPr id="8" name="Text Placeholder 4">
            <a:extLst>
              <a:ext uri="{FF2B5EF4-FFF2-40B4-BE49-F238E27FC236}">
                <a16:creationId xmlns:a16="http://schemas.microsoft.com/office/drawing/2014/main" id="{1CCC24C4-F4F9-4657-9C70-5526437828E8}"/>
              </a:ext>
            </a:extLst>
          </p:cNvPr>
          <p:cNvSpPr>
            <a:spLocks noGrp="1"/>
          </p:cNvSpPr>
          <p:nvPr>
            <p:ph type="body" sz="quarter" idx="11" hasCustomPrompt="1"/>
          </p:nvPr>
        </p:nvSpPr>
        <p:spPr>
          <a:xfrm>
            <a:off x="838200" y="6324600"/>
            <a:ext cx="10363200" cy="342900"/>
          </a:xfrm>
        </p:spPr>
        <p:txBody>
          <a:bodyPr anchor="b"/>
          <a:lstStyle>
            <a:lvl1pPr marL="0" indent="0">
              <a:buNone/>
              <a:defRPr sz="1000"/>
            </a:lvl1pPr>
          </a:lstStyle>
          <a:p>
            <a:pPr lvl="0"/>
            <a:r>
              <a:rPr lang="en-US" dirty="0"/>
              <a:t>Enter Footnote Text Here</a:t>
            </a:r>
          </a:p>
        </p:txBody>
      </p:sp>
    </p:spTree>
    <p:extLst>
      <p:ext uri="{BB962C8B-B14F-4D97-AF65-F5344CB8AC3E}">
        <p14:creationId xmlns:p14="http://schemas.microsoft.com/office/powerpoint/2010/main" val="877882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9A30FA-905D-4B80-A707-2AD709F7721F}"/>
              </a:ext>
            </a:extLst>
          </p:cNvPr>
          <p:cNvSpPr>
            <a:spLocks noGrp="1"/>
          </p:cNvSpPr>
          <p:nvPr>
            <p:ph type="sldNum" sz="quarter" idx="10"/>
          </p:nvPr>
        </p:nvSpPr>
        <p:spPr/>
        <p:txBody>
          <a:bodyPr/>
          <a:lstStyle/>
          <a:p>
            <a:fld id="{7E6B6FB5-4010-46E8-B47B-1AE3C0E9FCBC}" type="slidenum">
              <a:rPr lang="en-US" smtClean="0"/>
              <a:pPr/>
              <a:t>‹#›</a:t>
            </a:fld>
            <a:endParaRPr lang="en-US" dirty="0"/>
          </a:p>
        </p:txBody>
      </p:sp>
    </p:spTree>
    <p:extLst>
      <p:ext uri="{BB962C8B-B14F-4D97-AF65-F5344CB8AC3E}">
        <p14:creationId xmlns:p14="http://schemas.microsoft.com/office/powerpoint/2010/main" val="65008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61211C5-5761-448C-A897-94C0150FBB12}"/>
              </a:ext>
            </a:extLst>
          </p:cNvPr>
          <p:cNvSpPr/>
          <p:nvPr/>
        </p:nvSpPr>
        <p:spPr>
          <a:xfrm>
            <a:off x="1571105" y="1263534"/>
            <a:ext cx="9414758" cy="3582785"/>
          </a:xfrm>
          <a:prstGeom prst="roundRect">
            <a:avLst/>
          </a:prstGeom>
          <a:noFill/>
          <a:ln w="44450" cap="flat" cmpd="dbl" algn="ctr">
            <a:solidFill>
              <a:schemeClr val="accent1"/>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1"/>
                </a:solidFill>
                <a:effectLst/>
                <a:uLnTx/>
                <a:uFillTx/>
                <a:latin typeface="+mn-lt"/>
                <a:ea typeface="+mn-ea"/>
                <a:cs typeface="+mn-cs"/>
              </a:rPr>
              <a:t>Delphi consensus process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chemeClr val="tx1"/>
                </a:solidFill>
                <a:effectLst/>
                <a:uLnTx/>
                <a:uFillTx/>
                <a:latin typeface="+mn-lt"/>
                <a:ea typeface="+mn-ea"/>
                <a:cs typeface="+mn-cs"/>
              </a:rPr>
              <a:t>Unilateral cochlear implantation </a:t>
            </a:r>
          </a:p>
          <a:p>
            <a:pPr marL="0" marR="0" lvl="0" indent="0" algn="ctr" defTabSz="457200" rtl="0" eaLnBrk="1" fontAlgn="auto" latinLnBrk="0" hangingPunct="1">
              <a:lnSpc>
                <a:spcPct val="100000"/>
              </a:lnSpc>
              <a:spcBef>
                <a:spcPts val="1600"/>
              </a:spcBef>
              <a:spcAft>
                <a:spcPts val="0"/>
              </a:spcAft>
              <a:buClrTx/>
              <a:buSzTx/>
              <a:buFontTx/>
              <a:buNone/>
              <a:tabLst/>
              <a:defRPr/>
            </a:pPr>
            <a:r>
              <a:rPr kumimoji="0" lang="en-GB" sz="2800" b="0" i="0" u="none" strike="noStrike" kern="0" cap="none" spc="0" normalizeH="0" baseline="0" noProof="0" dirty="0">
                <a:ln>
                  <a:noFill/>
                </a:ln>
                <a:solidFill>
                  <a:schemeClr val="tx1"/>
                </a:solidFill>
                <a:effectLst/>
                <a:uLnTx/>
                <a:uFillTx/>
                <a:latin typeface="+mn-lt"/>
                <a:ea typeface="+mn-ea"/>
                <a:cs typeface="+mn-cs"/>
              </a:rPr>
              <a:t>Adults with bilateral severe, profound, or moderate sloping to profound sensorineural hearing loss</a:t>
            </a:r>
          </a:p>
        </p:txBody>
      </p:sp>
      <p:sp>
        <p:nvSpPr>
          <p:cNvPr id="12" name="Rectangle 11">
            <a:extLst>
              <a:ext uri="{FF2B5EF4-FFF2-40B4-BE49-F238E27FC236}">
                <a16:creationId xmlns:a16="http://schemas.microsoft.com/office/drawing/2014/main" id="{236BA9AD-BF53-4131-BEAC-D33B9180BA74}"/>
              </a:ext>
            </a:extLst>
          </p:cNvPr>
          <p:cNvSpPr/>
          <p:nvPr userDrawn="1"/>
        </p:nvSpPr>
        <p:spPr>
          <a:xfrm>
            <a:off x="0" y="0"/>
            <a:ext cx="304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41330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B1F12D-21F8-CC47-B5A4-762481B0D930}"/>
              </a:ext>
            </a:extLst>
          </p:cNvPr>
          <p:cNvSpPr/>
          <p:nvPr userDrawn="1"/>
        </p:nvSpPr>
        <p:spPr>
          <a:xfrm>
            <a:off x="0" y="1270413"/>
            <a:ext cx="12192000" cy="5587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FFFFFF"/>
              </a:solidFill>
            </a:endParaRPr>
          </a:p>
        </p:txBody>
      </p:sp>
      <p:sp>
        <p:nvSpPr>
          <p:cNvPr id="11" name="Title 1">
            <a:extLst>
              <a:ext uri="{FF2B5EF4-FFF2-40B4-BE49-F238E27FC236}">
                <a16:creationId xmlns:a16="http://schemas.microsoft.com/office/drawing/2014/main" id="{C4E32975-0865-EF44-9097-5FA253923B06}"/>
              </a:ext>
            </a:extLst>
          </p:cNvPr>
          <p:cNvSpPr>
            <a:spLocks noGrp="1"/>
          </p:cNvSpPr>
          <p:nvPr>
            <p:ph type="title"/>
          </p:nvPr>
        </p:nvSpPr>
        <p:spPr>
          <a:xfrm>
            <a:off x="527054" y="184297"/>
            <a:ext cx="9958916" cy="949844"/>
          </a:xfrm>
          <a:prstGeom prst="rect">
            <a:avLst/>
          </a:prstGeom>
        </p:spPr>
        <p:txBody>
          <a:bodyPr anchor="ctr"/>
          <a:lstStyle>
            <a:lvl1pPr algn="l">
              <a:defRPr sz="3733">
                <a:solidFill>
                  <a:schemeClr val="accent2"/>
                </a:solidFill>
              </a:defRPr>
            </a:lvl1pPr>
          </a:lstStyle>
          <a:p>
            <a:r>
              <a:rPr lang="en-US" dirty="0"/>
              <a:t>Click to edit Master title style</a:t>
            </a:r>
            <a:endParaRPr lang="en-AU" dirty="0"/>
          </a:p>
        </p:txBody>
      </p:sp>
      <p:sp>
        <p:nvSpPr>
          <p:cNvPr id="12" name="Content Placeholder 2">
            <a:extLst>
              <a:ext uri="{FF2B5EF4-FFF2-40B4-BE49-F238E27FC236}">
                <a16:creationId xmlns:a16="http://schemas.microsoft.com/office/drawing/2014/main" id="{33312AE2-5B1E-0F40-80F8-DC94E285387C}"/>
              </a:ext>
            </a:extLst>
          </p:cNvPr>
          <p:cNvSpPr>
            <a:spLocks noGrp="1"/>
          </p:cNvSpPr>
          <p:nvPr>
            <p:ph idx="1"/>
          </p:nvPr>
        </p:nvSpPr>
        <p:spPr>
          <a:xfrm>
            <a:off x="527051" y="1356441"/>
            <a:ext cx="11206989" cy="5108156"/>
          </a:xfrm>
          <a:prstGeom prst="rect">
            <a:avLst/>
          </a:prstGeom>
        </p:spPr>
        <p:txBody>
          <a:bodyPr/>
          <a:lstStyle>
            <a:lvl1pPr marL="355591" indent="-355591">
              <a:buClrTx/>
              <a:defRPr>
                <a:solidFill>
                  <a:sysClr val="windowText" lastClr="000000"/>
                </a:solidFill>
              </a:defRPr>
            </a:lvl1pPr>
            <a:lvl2pPr marL="711182" indent="-355591">
              <a:buClrTx/>
              <a:tabLst/>
              <a:defRPr sz="2400">
                <a:solidFill>
                  <a:sysClr val="windowText" lastClr="000000"/>
                </a:solidFill>
              </a:defRPr>
            </a:lvl2pPr>
            <a:lvl3pPr marL="1083706" indent="-372524" defTabSz="1437181">
              <a:buClrTx/>
              <a:buSzPct val="80000"/>
              <a:buFont typeface="Lucida Grande"/>
              <a:buChar char="&gt;"/>
              <a:tabLst/>
              <a:defRPr sz="2400">
                <a:solidFill>
                  <a:sysClr val="windowText" lastClr="000000"/>
                </a:solidFill>
              </a:defRPr>
            </a:lvl3pPr>
            <a:lvl4pPr marL="1439297" indent="-355591">
              <a:buClrTx/>
              <a:buFont typeface="Wingdings" charset="2"/>
              <a:buChar char="§"/>
              <a:defRPr sz="2400">
                <a:solidFill>
                  <a:sysClr val="windowText" lastClr="000000"/>
                </a:solidFill>
              </a:defRPr>
            </a:lvl4pPr>
            <a:lvl5pPr marL="1794888" indent="-355591">
              <a:buClrTx/>
              <a:defRPr sz="2400">
                <a:solidFill>
                  <a:sysClr val="windowText" lastClr="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p:cNvSpPr>
            <a:spLocks noGrp="1"/>
          </p:cNvSpPr>
          <p:nvPr>
            <p:ph type="sldNum" sz="quarter" idx="11"/>
          </p:nvPr>
        </p:nvSpPr>
        <p:spPr>
          <a:xfrm>
            <a:off x="11461569" y="6500909"/>
            <a:ext cx="585430" cy="263875"/>
          </a:xfrm>
          <a:prstGeom prst="rect">
            <a:avLst/>
          </a:prstGeom>
        </p:spPr>
        <p:txBody>
          <a:bodyPr/>
          <a:lstStyle>
            <a:lvl1pPr>
              <a:defRPr sz="1100"/>
            </a:lvl1pPr>
          </a:lstStyle>
          <a:p>
            <a:fld id="{84CD2B8E-7FB8-4059-B0B9-8D76C38155E7}" type="slidenum">
              <a:rPr lang="en-AU" smtClean="0">
                <a:solidFill>
                  <a:srgbClr val="000000">
                    <a:tint val="75000"/>
                  </a:srgbClr>
                </a:solidFill>
              </a:rPr>
              <a:pPr/>
              <a:t>‹#›</a:t>
            </a:fld>
            <a:endParaRPr lang="en-AU" dirty="0">
              <a:solidFill>
                <a:srgbClr val="000000">
                  <a:tint val="75000"/>
                </a:srgbClr>
              </a:solidFill>
            </a:endParaRPr>
          </a:p>
        </p:txBody>
      </p:sp>
      <p:cxnSp>
        <p:nvCxnSpPr>
          <p:cNvPr id="7" name="Straight Connector 6">
            <a:extLst>
              <a:ext uri="{FF2B5EF4-FFF2-40B4-BE49-F238E27FC236}">
                <a16:creationId xmlns:a16="http://schemas.microsoft.com/office/drawing/2014/main" id="{D935837B-BB96-4EB4-B789-C711644B8E6C}"/>
              </a:ext>
            </a:extLst>
          </p:cNvPr>
          <p:cNvCxnSpPr/>
          <p:nvPr userDrawn="1"/>
        </p:nvCxnSpPr>
        <p:spPr>
          <a:xfrm flipV="1">
            <a:off x="527539" y="1160585"/>
            <a:ext cx="9214338" cy="117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71742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2.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45.emf"/><Relationship Id="rId5" Type="http://schemas.openxmlformats.org/officeDocument/2006/relationships/theme" Target="../theme/theme3.xml"/><Relationship Id="rId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image" Target="../media/image51.pn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image" Target="../media/image50.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image" Target="../media/image73.jpg"/><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theme" Target="../theme/theme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image" Target="../media/image7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8.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0" y="-14922"/>
            <a:ext cx="12192000" cy="1127760"/>
          </a:xfrm>
          <a:prstGeom prst="rect">
            <a:avLst/>
          </a:prstGeom>
        </p:spPr>
      </p:pic>
      <p:sp>
        <p:nvSpPr>
          <p:cNvPr id="1027" name="Rectangle 11"/>
          <p:cNvSpPr>
            <a:spLocks noGrp="1" noChangeArrowheads="1"/>
          </p:cNvSpPr>
          <p:nvPr>
            <p:ph type="title"/>
          </p:nvPr>
        </p:nvSpPr>
        <p:spPr bwMode="auto">
          <a:xfrm>
            <a:off x="527051" y="0"/>
            <a:ext cx="9958916"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8000" rIns="0" bIns="108000" numCol="1" anchor="b" anchorCtr="0" compatLnSpc="1">
            <a:prstTxWarp prst="textNoShape">
              <a:avLst/>
            </a:prstTxWarp>
          </a:bodyPr>
          <a:lstStyle/>
          <a:p>
            <a:pPr lvl="0"/>
            <a:r>
              <a:rPr lang="en-US" altLang="en-US" dirty="0"/>
              <a:t>Content slide heading (30-40pt)</a:t>
            </a:r>
            <a:endParaRPr lang="en-AU" altLang="en-US" dirty="0"/>
          </a:p>
        </p:txBody>
      </p:sp>
      <p:sp>
        <p:nvSpPr>
          <p:cNvPr id="1028" name="Rectangle 12"/>
          <p:cNvSpPr>
            <a:spLocks noGrp="1" noChangeArrowheads="1"/>
          </p:cNvSpPr>
          <p:nvPr>
            <p:ph type="body" idx="1"/>
          </p:nvPr>
        </p:nvSpPr>
        <p:spPr bwMode="auto">
          <a:xfrm>
            <a:off x="527051" y="1484314"/>
            <a:ext cx="113862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0" numCol="1" anchor="t" anchorCtr="0" compatLnSpc="1">
            <a:prstTxWarp prst="textNoShape">
              <a:avLst/>
            </a:prstTxWarp>
            <a:normAutofit/>
          </a:bodyPr>
          <a:lstStyle/>
          <a:p>
            <a:pPr lvl="0"/>
            <a:r>
              <a:rPr lang="en-US" altLang="en-US" dirty="0"/>
              <a:t>Use bold and remove bullets for sub-headings</a:t>
            </a:r>
          </a:p>
          <a:p>
            <a:pPr lvl="0"/>
            <a:r>
              <a:rPr lang="en-US" altLang="en-US" dirty="0"/>
              <a:t>Remove bullets for introductory text or non-list text</a:t>
            </a:r>
          </a:p>
          <a:p>
            <a:pPr lvl="0"/>
            <a:r>
              <a:rPr lang="en-US" altLang="en-US" dirty="0"/>
              <a:t>Use built-in template theme </a:t>
            </a:r>
            <a:r>
              <a:rPr lang="en-US" altLang="en-US" dirty="0" err="1"/>
              <a:t>colours</a:t>
            </a:r>
            <a:r>
              <a:rPr lang="en-US" altLang="en-US" dirty="0"/>
              <a:t> for text and graphics</a:t>
            </a:r>
          </a:p>
          <a:p>
            <a:pPr lvl="1"/>
            <a:r>
              <a:rPr lang="en-US" altLang="en-US" dirty="0"/>
              <a:t>Graphs will automatically inherit theme </a:t>
            </a:r>
            <a:r>
              <a:rPr lang="en-US" altLang="en-US" dirty="0" err="1"/>
              <a:t>colours</a:t>
            </a:r>
            <a:endParaRPr lang="en-US" altLang="en-US" dirty="0"/>
          </a:p>
          <a:p>
            <a:pPr lvl="0"/>
            <a:r>
              <a:rPr lang="en-US" altLang="en-US" dirty="0"/>
              <a:t>Various slide and title layout options are available</a:t>
            </a:r>
          </a:p>
          <a:p>
            <a:pPr lvl="1"/>
            <a:r>
              <a:rPr lang="en-US" altLang="en-US" dirty="0"/>
              <a:t>View Tab &gt; Slide Master to see options</a:t>
            </a:r>
          </a:p>
          <a:p>
            <a:pPr lvl="1"/>
            <a:r>
              <a:rPr lang="en-US" altLang="en-US" dirty="0"/>
              <a:t>Use existing slide layouts – avoid adding extra text or picture boxes where possible – this will help with consistency and make editing easier</a:t>
            </a:r>
          </a:p>
          <a:p>
            <a:pPr lvl="0"/>
            <a:r>
              <a:rPr lang="en-US" altLang="en-US" dirty="0"/>
              <a:t>All template images can be replaced on slide masters </a:t>
            </a:r>
          </a:p>
          <a:p>
            <a:pPr lvl="1"/>
            <a:r>
              <a:rPr lang="en-US" altLang="en-US" dirty="0"/>
              <a:t>Right-click on an image &gt; select ‘change picture’ &gt; choose replacement picture &gt; resize and use crop from Format Picture Tab to fit</a:t>
            </a:r>
          </a:p>
          <a:p>
            <a:pPr lvl="1"/>
            <a:r>
              <a:rPr lang="en-US" altLang="en-US" dirty="0"/>
              <a:t>When changing pictures align with regard to existing template</a:t>
            </a:r>
          </a:p>
        </p:txBody>
      </p:sp>
      <p:sp>
        <p:nvSpPr>
          <p:cNvPr id="6" name="Footer Placeholder 5"/>
          <p:cNvSpPr>
            <a:spLocks noGrp="1"/>
          </p:cNvSpPr>
          <p:nvPr>
            <p:ph type="ftr" sz="quarter" idx="3"/>
          </p:nvPr>
        </p:nvSpPr>
        <p:spPr>
          <a:xfrm>
            <a:off x="527051" y="6534151"/>
            <a:ext cx="9958916" cy="187325"/>
          </a:xfrm>
          <a:prstGeom prst="rect">
            <a:avLst/>
          </a:prstGeom>
        </p:spPr>
        <p:txBody>
          <a:bodyPr vert="horz" lIns="0" tIns="0" rIns="0" bIns="0" rtlCol="0" anchor="b" anchorCtr="0"/>
          <a:lstStyle>
            <a:lvl1pPr algn="l">
              <a:defRPr sz="1000">
                <a:solidFill>
                  <a:schemeClr val="bg2">
                    <a:lumMod val="50000"/>
                  </a:schemeClr>
                </a:solidFill>
                <a:latin typeface="Arial" charset="0"/>
                <a:ea typeface="ＭＳ Ｐゴシック" charset="0"/>
                <a:cs typeface="Arial" charset="0"/>
              </a:defRPr>
            </a:lvl1pPr>
          </a:lstStyle>
          <a:p>
            <a:pPr>
              <a:defRPr/>
            </a:pPr>
            <a:endParaRPr lang="en-US" dirty="0"/>
          </a:p>
        </p:txBody>
      </p:sp>
      <p:pic>
        <p:nvPicPr>
          <p:cNvPr id="7" name="Picture 4">
            <a:extLst>
              <a:ext uri="{FF2B5EF4-FFF2-40B4-BE49-F238E27FC236}">
                <a16:creationId xmlns:a16="http://schemas.microsoft.com/office/drawing/2014/main" id="{E66D030B-6EF3-4F2E-8EC2-4869E2134298}"/>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bwMode="auto">
          <a:xfrm>
            <a:off x="11237015" y="279465"/>
            <a:ext cx="676274" cy="56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720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ransition>
    <p:fade/>
  </p:transition>
  <p:hf sldNum="0" hdr="0" ftr="0" dt="0"/>
  <p:txStyles>
    <p:titleStyle>
      <a:lvl1pPr algn="l" rtl="0" eaLnBrk="0" fontAlgn="base" hangingPunct="0">
        <a:lnSpc>
          <a:spcPts val="3000"/>
        </a:lnSpc>
        <a:spcBef>
          <a:spcPct val="0"/>
        </a:spcBef>
        <a:spcAft>
          <a:spcPct val="0"/>
        </a:spcAft>
        <a:defRPr sz="3000">
          <a:ln>
            <a:noFill/>
          </a:ln>
          <a:solidFill>
            <a:schemeClr val="tx2"/>
          </a:solidFill>
          <a:effectLst/>
          <a:latin typeface="+mj-lt"/>
          <a:ea typeface="ＭＳ Ｐゴシック" charset="0"/>
          <a:cs typeface="ＭＳ Ｐゴシック" charset="0"/>
        </a:defRPr>
      </a:lvl1pPr>
      <a:lvl2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2pPr>
      <a:lvl3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3pPr>
      <a:lvl4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4pPr>
      <a:lvl5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266700" indent="-266700" algn="l" defTabSz="457200" rtl="0" eaLnBrk="0" fontAlgn="base" hangingPunct="0">
        <a:spcBef>
          <a:spcPts val="1000"/>
        </a:spcBef>
        <a:spcAft>
          <a:spcPct val="0"/>
        </a:spcAft>
        <a:buClrTx/>
        <a:buChar char="•"/>
        <a:defRPr sz="2200">
          <a:solidFill>
            <a:schemeClr val="tx1"/>
          </a:solidFill>
          <a:latin typeface="+mn-lt"/>
          <a:ea typeface="ＭＳ Ｐゴシック" charset="0"/>
          <a:cs typeface="+mn-cs"/>
        </a:defRPr>
      </a:lvl1pPr>
      <a:lvl2pPr marL="533400" indent="-266700" algn="l" rtl="0" eaLnBrk="0" fontAlgn="base" hangingPunct="0">
        <a:spcBef>
          <a:spcPct val="20000"/>
        </a:spcBef>
        <a:spcAft>
          <a:spcPct val="0"/>
        </a:spcAft>
        <a:buClrTx/>
        <a:buFont typeface="Arial" charset="0"/>
        <a:buChar char="–"/>
        <a:defRPr>
          <a:solidFill>
            <a:schemeClr val="tx1"/>
          </a:solidFill>
          <a:latin typeface="+mn-lt"/>
          <a:ea typeface="Arial" charset="0"/>
          <a:cs typeface="+mn-cs"/>
        </a:defRPr>
      </a:lvl2pPr>
      <a:lvl3pPr marL="895350" indent="-85725" algn="l" rtl="0" eaLnBrk="0" fontAlgn="base" hangingPunct="0">
        <a:spcBef>
          <a:spcPct val="20000"/>
        </a:spcBef>
        <a:spcAft>
          <a:spcPct val="0"/>
        </a:spcAft>
        <a:buClr>
          <a:schemeClr val="hlink"/>
        </a:buClr>
        <a:buFont typeface="Arial" charset="0"/>
        <a:defRPr>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A6C14-3DC5-4CA0-B4E0-19DA3AB903C6}"/>
              </a:ext>
            </a:extLst>
          </p:cNvPr>
          <p:cNvSpPr>
            <a:spLocks noGrp="1"/>
          </p:cNvSpPr>
          <p:nvPr>
            <p:ph type="title"/>
          </p:nvPr>
        </p:nvSpPr>
        <p:spPr>
          <a:xfrm>
            <a:off x="838200" y="493776"/>
            <a:ext cx="7886700" cy="804864"/>
          </a:xfrm>
          <a:prstGeom prst="rect">
            <a:avLst/>
          </a:prstGeom>
        </p:spPr>
        <p:txBody>
          <a:bodyPr vert="horz" lIns="91440" tIns="0" rIns="91440" bIns="0" rtlCol="0" anchor="t">
            <a:noAutofit/>
          </a:bodyPr>
          <a:lstStyle/>
          <a:p>
            <a:r>
              <a:rPr lang="en-US" dirty="0"/>
              <a:t>Title</a:t>
            </a:r>
          </a:p>
        </p:txBody>
      </p:sp>
      <p:sp>
        <p:nvSpPr>
          <p:cNvPr id="3" name="Text Placeholder 2">
            <a:extLst>
              <a:ext uri="{FF2B5EF4-FFF2-40B4-BE49-F238E27FC236}">
                <a16:creationId xmlns:a16="http://schemas.microsoft.com/office/drawing/2014/main" id="{29351E59-E4CC-4ACD-AA24-3266775B1AA5}"/>
              </a:ext>
            </a:extLst>
          </p:cNvPr>
          <p:cNvSpPr>
            <a:spLocks noGrp="1"/>
          </p:cNvSpPr>
          <p:nvPr>
            <p:ph type="body" idx="1"/>
          </p:nvPr>
        </p:nvSpPr>
        <p:spPr>
          <a:xfrm>
            <a:off x="838200" y="1485900"/>
            <a:ext cx="10363200" cy="4724775"/>
          </a:xfrm>
          <a:prstGeom prst="rect">
            <a:avLst/>
          </a:prstGeom>
        </p:spPr>
        <p:txBody>
          <a:bodyPr vert="horz" lIns="91440" tIns="0" rIns="9144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baseline="0" dirty="0"/>
              <a:t>Sixth Level</a:t>
            </a:r>
            <a:endParaRPr lang="en-US" dirty="0"/>
          </a:p>
        </p:txBody>
      </p:sp>
      <p:sp>
        <p:nvSpPr>
          <p:cNvPr id="26" name="Rectangle 25">
            <a:extLst>
              <a:ext uri="{FF2B5EF4-FFF2-40B4-BE49-F238E27FC236}">
                <a16:creationId xmlns:a16="http://schemas.microsoft.com/office/drawing/2014/main" id="{73402026-1850-4FDF-A915-8E6FA5E079C3}"/>
              </a:ext>
            </a:extLst>
          </p:cNvPr>
          <p:cNvSpPr/>
          <p:nvPr userDrawn="1"/>
        </p:nvSpPr>
        <p:spPr>
          <a:xfrm>
            <a:off x="0" y="0"/>
            <a:ext cx="304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3B2CC626-DD08-4408-800F-2098FC3732CC}"/>
              </a:ext>
            </a:extLst>
          </p:cNvPr>
          <p:cNvSpPr>
            <a:spLocks noGrp="1"/>
          </p:cNvSpPr>
          <p:nvPr>
            <p:ph type="sldNum" sz="quarter" idx="4"/>
          </p:nvPr>
        </p:nvSpPr>
        <p:spPr>
          <a:xfrm>
            <a:off x="-13199" y="6284421"/>
            <a:ext cx="331199" cy="365125"/>
          </a:xfrm>
          <a:prstGeom prst="rect">
            <a:avLst/>
          </a:prstGeom>
        </p:spPr>
        <p:txBody>
          <a:bodyPr vert="horz" lIns="91440" tIns="45720" rIns="91440" bIns="0" rtlCol="0" anchor="b"/>
          <a:lstStyle>
            <a:lvl1pPr algn="ctr">
              <a:defRPr sz="900" b="1">
                <a:solidFill>
                  <a:schemeClr val="bg1"/>
                </a:solidFill>
              </a:defRPr>
            </a:lvl1pPr>
          </a:lstStyle>
          <a:p>
            <a:fld id="{7E6B6FB5-4010-46E8-B47B-1AE3C0E9FCBC}" type="slidenum">
              <a:rPr lang="en-US" smtClean="0"/>
              <a:pPr/>
              <a:t>‹#›</a:t>
            </a:fld>
            <a:endParaRPr lang="en-US" dirty="0"/>
          </a:p>
        </p:txBody>
      </p:sp>
    </p:spTree>
    <p:extLst>
      <p:ext uri="{BB962C8B-B14F-4D97-AF65-F5344CB8AC3E}">
        <p14:creationId xmlns:p14="http://schemas.microsoft.com/office/powerpoint/2010/main" val="36043596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hf hdr="0" ftr="0" dt="0"/>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182880" indent="-182880" algn="l" defTabSz="914400" rtl="0" eaLnBrk="1" latinLnBrk="0" hangingPunct="1">
        <a:lnSpc>
          <a:spcPct val="100000"/>
        </a:lnSpc>
        <a:spcBef>
          <a:spcPts val="1000"/>
        </a:spcBef>
        <a:buClr>
          <a:schemeClr val="accent1"/>
        </a:buClr>
        <a:buSzPct val="125000"/>
        <a:buFont typeface="Arial" panose="020B0604020202020204" pitchFamily="34" charset="0"/>
        <a:buChar char="•"/>
        <a:defRPr sz="2000" kern="1200">
          <a:solidFill>
            <a:schemeClr val="tx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28">
          <p15:clr>
            <a:srgbClr val="F26B43"/>
          </p15:clr>
        </p15:guide>
        <p15:guide id="4" pos="7056">
          <p15:clr>
            <a:srgbClr val="F26B43"/>
          </p15:clr>
        </p15:guide>
        <p15:guide id="5" orient="horz" pos="3912">
          <p15:clr>
            <a:srgbClr val="F26B43"/>
          </p15:clr>
        </p15:guide>
        <p15:guide id="6" pos="984">
          <p15:clr>
            <a:srgbClr val="5ACBF0"/>
          </p15:clr>
        </p15:guide>
        <p15:guide id="7" pos="1080">
          <p15:clr>
            <a:srgbClr val="5ACBF0"/>
          </p15:clr>
        </p15:guide>
        <p15:guide id="8" pos="1536">
          <p15:clr>
            <a:srgbClr val="5ACBF0"/>
          </p15:clr>
        </p15:guide>
        <p15:guide id="9" pos="1632">
          <p15:clr>
            <a:srgbClr val="5ACBF0"/>
          </p15:clr>
        </p15:guide>
        <p15:guide id="10" pos="2088">
          <p15:clr>
            <a:srgbClr val="5ACBF0"/>
          </p15:clr>
        </p15:guide>
        <p15:guide id="11" pos="2184">
          <p15:clr>
            <a:srgbClr val="5ACBF0"/>
          </p15:clr>
        </p15:guide>
        <p15:guide id="12" pos="2640">
          <p15:clr>
            <a:srgbClr val="5ACBF0"/>
          </p15:clr>
        </p15:guide>
        <p15:guide id="13" pos="2736">
          <p15:clr>
            <a:srgbClr val="5ACBF0"/>
          </p15:clr>
        </p15:guide>
        <p15:guide id="14" pos="3192">
          <p15:clr>
            <a:srgbClr val="5ACBF0"/>
          </p15:clr>
        </p15:guide>
        <p15:guide id="15" pos="3288">
          <p15:clr>
            <a:srgbClr val="5ACBF0"/>
          </p15:clr>
        </p15:guide>
        <p15:guide id="16" pos="3744">
          <p15:clr>
            <a:srgbClr val="5ACBF0"/>
          </p15:clr>
        </p15:guide>
        <p15:guide id="17" pos="3840">
          <p15:clr>
            <a:srgbClr val="5ACBF0"/>
          </p15:clr>
        </p15:guide>
        <p15:guide id="18" pos="4296">
          <p15:clr>
            <a:srgbClr val="5ACBF0"/>
          </p15:clr>
        </p15:guide>
        <p15:guide id="19" pos="4392">
          <p15:clr>
            <a:srgbClr val="5ACBF0"/>
          </p15:clr>
        </p15:guide>
        <p15:guide id="20" pos="4848">
          <p15:clr>
            <a:srgbClr val="5ACBF0"/>
          </p15:clr>
        </p15:guide>
        <p15:guide id="21" pos="4944">
          <p15:clr>
            <a:srgbClr val="5ACBF0"/>
          </p15:clr>
        </p15:guide>
        <p15:guide id="22" pos="5400">
          <p15:clr>
            <a:srgbClr val="5ACBF0"/>
          </p15:clr>
        </p15:guide>
        <p15:guide id="23" pos="5496">
          <p15:clr>
            <a:srgbClr val="5ACBF0"/>
          </p15:clr>
        </p15:guide>
        <p15:guide id="24" pos="5952">
          <p15:clr>
            <a:srgbClr val="5ACBF0"/>
          </p15:clr>
        </p15:guide>
        <p15:guide id="25" pos="6048">
          <p15:clr>
            <a:srgbClr val="5ACBF0"/>
          </p15:clr>
        </p15:guide>
        <p15:guide id="26" pos="6504">
          <p15:clr>
            <a:srgbClr val="5ACBF0"/>
          </p15:clr>
        </p15:guide>
        <p15:guide id="27" pos="6600">
          <p15:clr>
            <a:srgbClr val="5ACBF0"/>
          </p15:clr>
        </p15:guide>
        <p15:guide id="28" orient="horz" pos="816">
          <p15:clr>
            <a:srgbClr val="9FCC3B"/>
          </p15:clr>
        </p15:guide>
        <p15:guide id="29" orient="horz" pos="936">
          <p15:clr>
            <a:srgbClr val="9FCC3B"/>
          </p15:clr>
        </p15:guide>
        <p15:guide id="30" orient="horz" pos="2448">
          <p15:clr>
            <a:srgbClr val="9FCC3B"/>
          </p15:clr>
        </p15:guide>
        <p15:guide id="31" orient="horz" pos="4200">
          <p15:clr>
            <a:srgbClr val="F26B43"/>
          </p15:clr>
        </p15:guide>
        <p15:guide id="32" orient="horz" pos="3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100000">
              <a:srgbClr val="262C3F">
                <a:alpha val="85000"/>
              </a:srgbClr>
            </a:gs>
            <a:gs pos="0">
              <a:srgbClr val="262C3F"/>
            </a:gs>
          </a:gsLst>
          <a:path path="circle">
            <a:fillToRect t="100000" r="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AFF21F-CE1C-4341-BD97-DA2B2C85536A}"/>
              </a:ext>
            </a:extLst>
          </p:cNvPr>
          <p:cNvSpPr/>
          <p:nvPr userDrawn="1"/>
        </p:nvSpPr>
        <p:spPr>
          <a:xfrm>
            <a:off x="0" y="1270413"/>
            <a:ext cx="12192000" cy="5587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a:extLst>
              <a:ext uri="{FF2B5EF4-FFF2-40B4-BE49-F238E27FC236}">
                <a16:creationId xmlns:a16="http://schemas.microsoft.com/office/drawing/2014/main" id="{5608A350-8D74-B249-A233-574220C9EF19}"/>
              </a:ext>
            </a:extLst>
          </p:cNvPr>
          <p:cNvSpPr txBox="1">
            <a:spLocks/>
          </p:cNvSpPr>
          <p:nvPr userDrawn="1"/>
        </p:nvSpPr>
        <p:spPr>
          <a:xfrm>
            <a:off x="527054" y="144877"/>
            <a:ext cx="9958916" cy="1125537"/>
          </a:xfrm>
          <a:prstGeom prst="rect">
            <a:avLst/>
          </a:prstGeom>
        </p:spPr>
        <p:txBody>
          <a:bodyPr anchor="ctr"/>
          <a:lstStyle>
            <a:lvl1pPr algn="l" rtl="0" eaLnBrk="0" fontAlgn="base" hangingPunct="0">
              <a:lnSpc>
                <a:spcPts val="3000"/>
              </a:lnSpc>
              <a:spcBef>
                <a:spcPct val="0"/>
              </a:spcBef>
              <a:spcAft>
                <a:spcPct val="0"/>
              </a:spcAft>
              <a:defRPr sz="2800" b="1">
                <a:ln>
                  <a:noFill/>
                </a:ln>
                <a:solidFill>
                  <a:schemeClr val="tx2"/>
                </a:solidFill>
                <a:effectLst/>
                <a:latin typeface="+mj-lt"/>
                <a:ea typeface="ＭＳ Ｐゴシック" charset="0"/>
                <a:cs typeface="ＭＳ Ｐゴシック" charset="0"/>
              </a:defRPr>
            </a:lvl1pPr>
            <a:lvl2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2pPr>
            <a:lvl3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3pPr>
            <a:lvl4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4pPr>
            <a:lvl5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a:lstStyle>
          <a:p>
            <a:r>
              <a:rPr lang="en-US" sz="3733" kern="0"/>
              <a:t>Click to edit Master title style</a:t>
            </a:r>
            <a:endParaRPr lang="en-AU" sz="3733" kern="0" dirty="0"/>
          </a:p>
        </p:txBody>
      </p:sp>
      <p:sp>
        <p:nvSpPr>
          <p:cNvPr id="8" name="Content Placeholder 2">
            <a:extLst>
              <a:ext uri="{FF2B5EF4-FFF2-40B4-BE49-F238E27FC236}">
                <a16:creationId xmlns:a16="http://schemas.microsoft.com/office/drawing/2014/main" id="{DED8EB87-9BF0-0946-AA40-A9859ECE27AC}"/>
              </a:ext>
            </a:extLst>
          </p:cNvPr>
          <p:cNvSpPr txBox="1">
            <a:spLocks/>
          </p:cNvSpPr>
          <p:nvPr userDrawn="1"/>
        </p:nvSpPr>
        <p:spPr>
          <a:xfrm>
            <a:off x="527051" y="1356441"/>
            <a:ext cx="11206989" cy="5108156"/>
          </a:xfrm>
          <a:prstGeom prst="rect">
            <a:avLst/>
          </a:prstGeom>
        </p:spPr>
        <p:txBody>
          <a:bodyPr/>
          <a:lstStyle>
            <a:lvl1pPr marL="266700" indent="-266700" algn="l" defTabSz="457200" rtl="0" eaLnBrk="0" fontAlgn="base" hangingPunct="0">
              <a:spcBef>
                <a:spcPts val="1000"/>
              </a:spcBef>
              <a:spcAft>
                <a:spcPct val="0"/>
              </a:spcAft>
              <a:buClrTx/>
              <a:buChar char="•"/>
              <a:defRPr sz="2400">
                <a:solidFill>
                  <a:schemeClr val="bg1"/>
                </a:solidFill>
                <a:latin typeface="+mn-lt"/>
                <a:ea typeface="ＭＳ Ｐゴシック" charset="0"/>
                <a:cs typeface="+mn-cs"/>
              </a:defRPr>
            </a:lvl1pPr>
            <a:lvl2pPr marL="533400" indent="-266700" algn="l" rtl="0" eaLnBrk="0" fontAlgn="base" hangingPunct="0">
              <a:spcBef>
                <a:spcPct val="20000"/>
              </a:spcBef>
              <a:spcAft>
                <a:spcPct val="0"/>
              </a:spcAft>
              <a:buClrTx/>
              <a:buFont typeface="Arial" charset="0"/>
              <a:buChar char="–"/>
              <a:tabLst/>
              <a:defRPr sz="1800">
                <a:solidFill>
                  <a:schemeClr val="bg1"/>
                </a:solidFill>
                <a:latin typeface="+mn-lt"/>
                <a:ea typeface="Arial" charset="0"/>
                <a:cs typeface="+mn-cs"/>
              </a:defRPr>
            </a:lvl2pPr>
            <a:lvl3pPr marL="812800" indent="-279400" algn="l" defTabSz="1077913" rtl="0" eaLnBrk="0" fontAlgn="base" hangingPunct="0">
              <a:spcBef>
                <a:spcPct val="20000"/>
              </a:spcBef>
              <a:spcAft>
                <a:spcPct val="0"/>
              </a:spcAft>
              <a:buClrTx/>
              <a:buSzPct val="80000"/>
              <a:buFont typeface="Lucida Grande"/>
              <a:buChar char="&gt;"/>
              <a:tabLst/>
              <a:defRPr sz="1800">
                <a:solidFill>
                  <a:schemeClr val="bg1"/>
                </a:solidFill>
                <a:latin typeface="+mn-lt"/>
                <a:ea typeface="Arial" charset="0"/>
                <a:cs typeface="+mn-cs"/>
              </a:defRPr>
            </a:lvl3pPr>
            <a:lvl4pPr marL="1079500" indent="-266700" algn="l" rtl="0" eaLnBrk="0" fontAlgn="base" hangingPunct="0">
              <a:spcBef>
                <a:spcPct val="20000"/>
              </a:spcBef>
              <a:spcAft>
                <a:spcPct val="0"/>
              </a:spcAft>
              <a:buClrTx/>
              <a:buFont typeface="Wingdings" charset="2"/>
              <a:buChar char="§"/>
              <a:defRPr sz="1800">
                <a:solidFill>
                  <a:schemeClr val="bg1"/>
                </a:solidFill>
                <a:latin typeface="+mn-lt"/>
                <a:ea typeface="Arial" charset="0"/>
                <a:cs typeface="+mn-cs"/>
              </a:defRPr>
            </a:lvl4pPr>
            <a:lvl5pPr marL="1346200" indent="-266700" algn="l" rtl="0" eaLnBrk="0" fontAlgn="base" hangingPunct="0">
              <a:spcBef>
                <a:spcPct val="20000"/>
              </a:spcBef>
              <a:spcAft>
                <a:spcPct val="0"/>
              </a:spcAft>
              <a:buClrTx/>
              <a:buChar char="»"/>
              <a:defRPr sz="1800">
                <a:solidFill>
                  <a:schemeClr val="bg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3200" kern="0" dirty="0">
                <a:solidFill>
                  <a:schemeClr val="tx1"/>
                </a:solidFill>
              </a:rPr>
              <a:t>Click to edit Master text styles</a:t>
            </a:r>
          </a:p>
          <a:p>
            <a:pPr lvl="1"/>
            <a:r>
              <a:rPr lang="en-US" sz="2400" kern="0" dirty="0">
                <a:solidFill>
                  <a:schemeClr val="tx1"/>
                </a:solidFill>
              </a:rPr>
              <a:t>Second level</a:t>
            </a:r>
          </a:p>
          <a:p>
            <a:pPr lvl="2"/>
            <a:r>
              <a:rPr lang="en-US" sz="2400" kern="0" dirty="0">
                <a:solidFill>
                  <a:schemeClr val="tx1"/>
                </a:solidFill>
              </a:rPr>
              <a:t>Third level</a:t>
            </a:r>
          </a:p>
          <a:p>
            <a:pPr lvl="3"/>
            <a:r>
              <a:rPr lang="en-US" sz="2400" kern="0" dirty="0">
                <a:solidFill>
                  <a:schemeClr val="tx1"/>
                </a:solidFill>
              </a:rPr>
              <a:t>Fourth level</a:t>
            </a:r>
          </a:p>
          <a:p>
            <a:pPr lvl="4"/>
            <a:r>
              <a:rPr lang="en-US" sz="2400" kern="0" dirty="0">
                <a:solidFill>
                  <a:schemeClr val="tx1"/>
                </a:solidFill>
              </a:rPr>
              <a:t>Fifth level</a:t>
            </a:r>
            <a:endParaRPr lang="en-AU" sz="2400" kern="0" dirty="0">
              <a:solidFill>
                <a:schemeClr val="tx1"/>
              </a:solidFill>
            </a:endParaRPr>
          </a:p>
        </p:txBody>
      </p:sp>
      <p:pic>
        <p:nvPicPr>
          <p:cNvPr id="13" name="Picture 12">
            <a:extLst>
              <a:ext uri="{FF2B5EF4-FFF2-40B4-BE49-F238E27FC236}">
                <a16:creationId xmlns:a16="http://schemas.microsoft.com/office/drawing/2014/main" id="{BA0D77A5-C1FC-0B44-9C56-DEBA9F622D5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687347" y="188522"/>
            <a:ext cx="949843" cy="951765"/>
          </a:xfrm>
          <a:prstGeom prst="rect">
            <a:avLst/>
          </a:prstGeom>
        </p:spPr>
      </p:pic>
    </p:spTree>
    <p:extLst>
      <p:ext uri="{BB962C8B-B14F-4D97-AF65-F5344CB8AC3E}">
        <p14:creationId xmlns:p14="http://schemas.microsoft.com/office/powerpoint/2010/main" val="218227607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transition>
    <p:fade/>
  </p:transition>
  <p:hf hdr="0" dt="0"/>
  <p:txStyles>
    <p:titleStyle>
      <a:lvl1pPr algn="l" rtl="0" eaLnBrk="0" fontAlgn="base" hangingPunct="0">
        <a:lnSpc>
          <a:spcPts val="4000"/>
        </a:lnSpc>
        <a:spcBef>
          <a:spcPct val="0"/>
        </a:spcBef>
        <a:spcAft>
          <a:spcPct val="0"/>
        </a:spcAft>
        <a:defRPr sz="4000" b="1">
          <a:ln>
            <a:noFill/>
          </a:ln>
          <a:solidFill>
            <a:schemeClr val="tx2"/>
          </a:solidFill>
          <a:effectLst/>
          <a:latin typeface="+mj-lt"/>
          <a:ea typeface="ＭＳ Ｐゴシック" charset="0"/>
          <a:cs typeface="ＭＳ Ｐゴシック" charset="0"/>
        </a:defRPr>
      </a:lvl1pPr>
      <a:lvl2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5pPr>
      <a:lvl6pPr marL="609585" algn="l" rtl="0" fontAlgn="base">
        <a:spcBef>
          <a:spcPct val="0"/>
        </a:spcBef>
        <a:spcAft>
          <a:spcPct val="0"/>
        </a:spcAft>
        <a:defRPr sz="4267">
          <a:solidFill>
            <a:schemeClr val="tx2"/>
          </a:solidFill>
          <a:latin typeface="Arial" charset="0"/>
        </a:defRPr>
      </a:lvl6pPr>
      <a:lvl7pPr marL="1219170" algn="l" rtl="0" fontAlgn="base">
        <a:spcBef>
          <a:spcPct val="0"/>
        </a:spcBef>
        <a:spcAft>
          <a:spcPct val="0"/>
        </a:spcAft>
        <a:defRPr sz="4267">
          <a:solidFill>
            <a:schemeClr val="tx2"/>
          </a:solidFill>
          <a:latin typeface="Arial" charset="0"/>
        </a:defRPr>
      </a:lvl7pPr>
      <a:lvl8pPr marL="1828754" algn="l" rtl="0" fontAlgn="base">
        <a:spcBef>
          <a:spcPct val="0"/>
        </a:spcBef>
        <a:spcAft>
          <a:spcPct val="0"/>
        </a:spcAft>
        <a:defRPr sz="4267">
          <a:solidFill>
            <a:schemeClr val="tx2"/>
          </a:solidFill>
          <a:latin typeface="Arial" charset="0"/>
        </a:defRPr>
      </a:lvl8pPr>
      <a:lvl9pPr marL="2438339" algn="l" rtl="0" fontAlgn="base">
        <a:spcBef>
          <a:spcPct val="0"/>
        </a:spcBef>
        <a:spcAft>
          <a:spcPct val="0"/>
        </a:spcAft>
        <a:defRPr sz="4267">
          <a:solidFill>
            <a:schemeClr val="tx2"/>
          </a:solidFill>
          <a:latin typeface="Arial" charset="0"/>
        </a:defRPr>
      </a:lvl9pPr>
    </p:titleStyle>
    <p:bodyStyle>
      <a:lvl1pPr marL="355591" indent="-355591" algn="l" defTabSz="609585" rtl="0" eaLnBrk="0" fontAlgn="base" hangingPunct="0">
        <a:spcBef>
          <a:spcPts val="1333"/>
        </a:spcBef>
        <a:spcAft>
          <a:spcPct val="0"/>
        </a:spcAft>
        <a:buClrTx/>
        <a:buChar char="•"/>
        <a:defRPr sz="3200">
          <a:solidFill>
            <a:schemeClr val="tx1"/>
          </a:solidFill>
          <a:latin typeface="+mn-lt"/>
          <a:ea typeface="ＭＳ Ｐゴシック" charset="0"/>
          <a:cs typeface="+mn-cs"/>
        </a:defRPr>
      </a:lvl1pPr>
      <a:lvl2pPr marL="711182" indent="-355591" algn="l" rtl="0" eaLnBrk="0" fontAlgn="base" hangingPunct="0">
        <a:spcBef>
          <a:spcPct val="20000"/>
        </a:spcBef>
        <a:spcAft>
          <a:spcPct val="0"/>
        </a:spcAft>
        <a:buClrTx/>
        <a:buFont typeface="Arial" charset="0"/>
        <a:buChar char="–"/>
        <a:defRPr sz="2400">
          <a:solidFill>
            <a:schemeClr val="tx1"/>
          </a:solidFill>
          <a:latin typeface="+mn-lt"/>
          <a:ea typeface="Arial" charset="0"/>
          <a:cs typeface="+mn-cs"/>
        </a:defRPr>
      </a:lvl2pPr>
      <a:lvl3pPr marL="1193770" indent="-114297" algn="l" rtl="0" eaLnBrk="0" fontAlgn="base" hangingPunct="0">
        <a:spcBef>
          <a:spcPct val="20000"/>
        </a:spcBef>
        <a:spcAft>
          <a:spcPct val="0"/>
        </a:spcAft>
        <a:buClr>
          <a:schemeClr val="hlink"/>
        </a:buClr>
        <a:buFont typeface="Arial" charset="0"/>
        <a:defRPr>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cs typeface="+mn-cs"/>
        </a:defRPr>
      </a:lvl6pPr>
      <a:lvl7pPr marL="3962301" indent="-304792" algn="l" rtl="0" fontAlgn="base">
        <a:spcBef>
          <a:spcPct val="20000"/>
        </a:spcBef>
        <a:spcAft>
          <a:spcPct val="0"/>
        </a:spcAft>
        <a:buChar char="»"/>
        <a:defRPr sz="2667">
          <a:solidFill>
            <a:schemeClr val="tx1"/>
          </a:solidFill>
          <a:latin typeface="+mn-lt"/>
          <a:cs typeface="+mn-cs"/>
        </a:defRPr>
      </a:lvl7pPr>
      <a:lvl8pPr marL="4571886" indent="-304792" algn="l" rtl="0" fontAlgn="base">
        <a:spcBef>
          <a:spcPct val="20000"/>
        </a:spcBef>
        <a:spcAft>
          <a:spcPct val="0"/>
        </a:spcAft>
        <a:buChar char="»"/>
        <a:defRPr sz="2667">
          <a:solidFill>
            <a:schemeClr val="tx1"/>
          </a:solidFill>
          <a:latin typeface="+mn-lt"/>
          <a:cs typeface="+mn-cs"/>
        </a:defRPr>
      </a:lvl8pPr>
      <a:lvl9pPr marL="5181470" indent="-304792" algn="l" rtl="0" fontAlgn="base">
        <a:spcBef>
          <a:spcPct val="20000"/>
        </a:spcBef>
        <a:spcAft>
          <a:spcPct val="0"/>
        </a:spcAft>
        <a:buChar char="»"/>
        <a:defRPr sz="2667">
          <a:solidFill>
            <a:schemeClr val="tx1"/>
          </a:solidFill>
          <a:latin typeface="+mn-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0" y="0"/>
            <a:ext cx="12192000" cy="1202944"/>
          </a:xfrm>
          <a:prstGeom prst="rect">
            <a:avLst/>
          </a:prstGeom>
        </p:spPr>
      </p:pic>
      <p:sp>
        <p:nvSpPr>
          <p:cNvPr id="1027" name="Rectangle 11"/>
          <p:cNvSpPr>
            <a:spLocks noGrp="1" noChangeArrowheads="1"/>
          </p:cNvSpPr>
          <p:nvPr>
            <p:ph type="title"/>
          </p:nvPr>
        </p:nvSpPr>
        <p:spPr bwMode="auto">
          <a:xfrm>
            <a:off x="527054" y="144877"/>
            <a:ext cx="9958916" cy="112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108000" rIns="0" bIns="108000" numCol="1" anchor="b" anchorCtr="0" compatLnSpc="1">
            <a:prstTxWarp prst="textNoShape">
              <a:avLst/>
            </a:prstTxWarp>
          </a:bodyPr>
          <a:lstStyle/>
          <a:p>
            <a:pPr lvl="0"/>
            <a:r>
              <a:rPr lang="en-US" altLang="en-US" dirty="0"/>
              <a:t>Content slide heading (30-40pt)</a:t>
            </a:r>
            <a:endParaRPr lang="en-AU" altLang="en-US" dirty="0"/>
          </a:p>
        </p:txBody>
      </p:sp>
      <p:sp>
        <p:nvSpPr>
          <p:cNvPr id="1028" name="Rectangle 12"/>
          <p:cNvSpPr>
            <a:spLocks noGrp="1" noChangeArrowheads="1"/>
          </p:cNvSpPr>
          <p:nvPr>
            <p:ph type="body" idx="1"/>
          </p:nvPr>
        </p:nvSpPr>
        <p:spPr bwMode="auto">
          <a:xfrm>
            <a:off x="527051" y="1356440"/>
            <a:ext cx="10972800" cy="5096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91440" bIns="0" numCol="1" anchor="t" anchorCtr="0" compatLnSpc="1">
            <a:prstTxWarp prst="textNoShape">
              <a:avLst/>
            </a:prstTxWarp>
          </a:bodyPr>
          <a:lstStyle/>
          <a:p>
            <a:pPr lvl="0"/>
            <a:r>
              <a:rPr lang="en-US" altLang="en-US" dirty="0"/>
              <a:t>Use bold and remove bullets for sub-headings</a:t>
            </a:r>
          </a:p>
          <a:p>
            <a:pPr lvl="0"/>
            <a:r>
              <a:rPr lang="en-US" altLang="en-US" dirty="0"/>
              <a:t>Remove bullets for introductory text or non-list text</a:t>
            </a:r>
          </a:p>
          <a:p>
            <a:pPr lvl="0"/>
            <a:r>
              <a:rPr lang="en-US" altLang="en-US" dirty="0"/>
              <a:t>Use built-in template theme </a:t>
            </a:r>
            <a:r>
              <a:rPr lang="en-US" altLang="en-US" dirty="0" err="1"/>
              <a:t>colours</a:t>
            </a:r>
            <a:r>
              <a:rPr lang="en-US" altLang="en-US" dirty="0"/>
              <a:t> for text and graphics</a:t>
            </a:r>
          </a:p>
          <a:p>
            <a:pPr lvl="1"/>
            <a:r>
              <a:rPr lang="en-US" altLang="en-US" dirty="0"/>
              <a:t>Graphs will automatically inherit theme </a:t>
            </a:r>
            <a:r>
              <a:rPr lang="en-US" altLang="en-US" dirty="0" err="1"/>
              <a:t>colours</a:t>
            </a:r>
            <a:endParaRPr lang="en-US" altLang="en-US" dirty="0"/>
          </a:p>
          <a:p>
            <a:pPr lvl="0"/>
            <a:r>
              <a:rPr lang="en-US" altLang="en-US" dirty="0"/>
              <a:t>Various slide and title layout options are available</a:t>
            </a:r>
          </a:p>
          <a:p>
            <a:pPr lvl="1"/>
            <a:r>
              <a:rPr lang="en-US" altLang="en-US" dirty="0"/>
              <a:t>View Tab &gt; Slide Master to see options</a:t>
            </a:r>
          </a:p>
          <a:p>
            <a:pPr lvl="1"/>
            <a:r>
              <a:rPr lang="en-US" altLang="en-US" dirty="0"/>
              <a:t>Use existing slide layouts – avoid adding extra text or picture boxes where possible – this will help with consistency and make editing easier</a:t>
            </a:r>
          </a:p>
          <a:p>
            <a:pPr lvl="0"/>
            <a:r>
              <a:rPr lang="en-US" altLang="en-US" dirty="0"/>
              <a:t>All template images can be replaced on slide masters </a:t>
            </a:r>
          </a:p>
          <a:p>
            <a:pPr lvl="1"/>
            <a:r>
              <a:rPr lang="en-US" altLang="en-US" dirty="0"/>
              <a:t>Right-click on an image &gt; select ‘change picture’ &gt; choose replacement picture &gt; resize and use crop from Format Picture Tab to fit</a:t>
            </a:r>
          </a:p>
          <a:p>
            <a:pPr lvl="1"/>
            <a:r>
              <a:rPr lang="en-US" altLang="en-US" dirty="0"/>
              <a:t>When changing pictures align with regard to existing template</a:t>
            </a:r>
          </a:p>
        </p:txBody>
      </p:sp>
      <p:pic>
        <p:nvPicPr>
          <p:cNvPr id="1029" name="Picture 4"/>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bwMode="auto">
          <a:xfrm>
            <a:off x="10817403" y="480437"/>
            <a:ext cx="676656" cy="566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3"/>
          </p:nvPr>
        </p:nvSpPr>
        <p:spPr>
          <a:xfrm>
            <a:off x="527054" y="6534151"/>
            <a:ext cx="9958916" cy="187325"/>
          </a:xfrm>
          <a:prstGeom prst="rect">
            <a:avLst/>
          </a:prstGeom>
        </p:spPr>
        <p:txBody>
          <a:bodyPr vert="horz" lIns="0" tIns="0" rIns="0" bIns="0" rtlCol="0" anchor="b" anchorCtr="0"/>
          <a:lstStyle>
            <a:lvl1pPr algn="l">
              <a:defRPr sz="1333">
                <a:solidFill>
                  <a:schemeClr val="bg2">
                    <a:lumMod val="50000"/>
                  </a:schemeClr>
                </a:solidFill>
                <a:latin typeface="Arial" charset="0"/>
                <a:ea typeface="ＭＳ Ｐゴシック" charset="0"/>
                <a:cs typeface="Arial" charset="0"/>
              </a:defRPr>
            </a:lvl1pPr>
          </a:lstStyle>
          <a:p>
            <a:pPr>
              <a:defRPr/>
            </a:pPr>
            <a:endParaRPr lang="en-US"/>
          </a:p>
        </p:txBody>
      </p:sp>
    </p:spTree>
    <p:extLst>
      <p:ext uri="{BB962C8B-B14F-4D97-AF65-F5344CB8AC3E}">
        <p14:creationId xmlns:p14="http://schemas.microsoft.com/office/powerpoint/2010/main" val="361638529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Lst>
  <p:transition>
    <p:fade/>
  </p:transition>
  <p:hf hdr="0" dt="0"/>
  <p:txStyles>
    <p:titleStyle>
      <a:lvl1pPr algn="l" rtl="0" eaLnBrk="0" fontAlgn="base" hangingPunct="0">
        <a:lnSpc>
          <a:spcPts val="4000"/>
        </a:lnSpc>
        <a:spcBef>
          <a:spcPct val="0"/>
        </a:spcBef>
        <a:spcAft>
          <a:spcPct val="0"/>
        </a:spcAft>
        <a:defRPr sz="4000" b="1">
          <a:ln>
            <a:noFill/>
          </a:ln>
          <a:solidFill>
            <a:schemeClr val="tx2"/>
          </a:solidFill>
          <a:effectLst/>
          <a:latin typeface="+mj-lt"/>
          <a:ea typeface="ＭＳ Ｐゴシック" charset="0"/>
          <a:cs typeface="ＭＳ Ｐゴシック" charset="0"/>
        </a:defRPr>
      </a:lvl1pPr>
      <a:lvl2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5pPr>
      <a:lvl6pPr marL="609585" algn="l" rtl="0" fontAlgn="base">
        <a:spcBef>
          <a:spcPct val="0"/>
        </a:spcBef>
        <a:spcAft>
          <a:spcPct val="0"/>
        </a:spcAft>
        <a:defRPr sz="4267">
          <a:solidFill>
            <a:schemeClr val="tx2"/>
          </a:solidFill>
          <a:latin typeface="Arial" charset="0"/>
        </a:defRPr>
      </a:lvl6pPr>
      <a:lvl7pPr marL="1219170" algn="l" rtl="0" fontAlgn="base">
        <a:spcBef>
          <a:spcPct val="0"/>
        </a:spcBef>
        <a:spcAft>
          <a:spcPct val="0"/>
        </a:spcAft>
        <a:defRPr sz="4267">
          <a:solidFill>
            <a:schemeClr val="tx2"/>
          </a:solidFill>
          <a:latin typeface="Arial" charset="0"/>
        </a:defRPr>
      </a:lvl7pPr>
      <a:lvl8pPr marL="1828754" algn="l" rtl="0" fontAlgn="base">
        <a:spcBef>
          <a:spcPct val="0"/>
        </a:spcBef>
        <a:spcAft>
          <a:spcPct val="0"/>
        </a:spcAft>
        <a:defRPr sz="4267">
          <a:solidFill>
            <a:schemeClr val="tx2"/>
          </a:solidFill>
          <a:latin typeface="Arial" charset="0"/>
        </a:defRPr>
      </a:lvl8pPr>
      <a:lvl9pPr marL="2438339" algn="l" rtl="0" fontAlgn="base">
        <a:spcBef>
          <a:spcPct val="0"/>
        </a:spcBef>
        <a:spcAft>
          <a:spcPct val="0"/>
        </a:spcAft>
        <a:defRPr sz="4267">
          <a:solidFill>
            <a:schemeClr val="tx2"/>
          </a:solidFill>
          <a:latin typeface="Arial" charset="0"/>
        </a:defRPr>
      </a:lvl9pPr>
    </p:titleStyle>
    <p:bodyStyle>
      <a:lvl1pPr marL="355591" indent="-355591" algn="l" defTabSz="609585" rtl="0" eaLnBrk="0" fontAlgn="base" hangingPunct="0">
        <a:spcBef>
          <a:spcPts val="1333"/>
        </a:spcBef>
        <a:spcAft>
          <a:spcPct val="0"/>
        </a:spcAft>
        <a:buClrTx/>
        <a:buChar char="•"/>
        <a:defRPr sz="3200">
          <a:solidFill>
            <a:schemeClr val="tx1"/>
          </a:solidFill>
          <a:latin typeface="+mn-lt"/>
          <a:ea typeface="ＭＳ Ｐゴシック" charset="0"/>
          <a:cs typeface="+mn-cs"/>
        </a:defRPr>
      </a:lvl1pPr>
      <a:lvl2pPr marL="711182" indent="-355591" algn="l" rtl="0" eaLnBrk="0" fontAlgn="base" hangingPunct="0">
        <a:spcBef>
          <a:spcPct val="20000"/>
        </a:spcBef>
        <a:spcAft>
          <a:spcPct val="0"/>
        </a:spcAft>
        <a:buClrTx/>
        <a:buFont typeface="Arial" charset="0"/>
        <a:buChar char="–"/>
        <a:defRPr sz="2400">
          <a:solidFill>
            <a:schemeClr val="tx1"/>
          </a:solidFill>
          <a:latin typeface="+mn-lt"/>
          <a:ea typeface="Arial" charset="0"/>
          <a:cs typeface="+mn-cs"/>
        </a:defRPr>
      </a:lvl2pPr>
      <a:lvl3pPr marL="1193770" indent="-114297" algn="l" rtl="0" eaLnBrk="0" fontAlgn="base" hangingPunct="0">
        <a:spcBef>
          <a:spcPct val="20000"/>
        </a:spcBef>
        <a:spcAft>
          <a:spcPct val="0"/>
        </a:spcAft>
        <a:buClr>
          <a:schemeClr val="hlink"/>
        </a:buClr>
        <a:buFont typeface="Arial" charset="0"/>
        <a:defRPr>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cs typeface="+mn-cs"/>
        </a:defRPr>
      </a:lvl6pPr>
      <a:lvl7pPr marL="3962301" indent="-304792" algn="l" rtl="0" fontAlgn="base">
        <a:spcBef>
          <a:spcPct val="20000"/>
        </a:spcBef>
        <a:spcAft>
          <a:spcPct val="0"/>
        </a:spcAft>
        <a:buChar char="»"/>
        <a:defRPr sz="2667">
          <a:solidFill>
            <a:schemeClr val="tx1"/>
          </a:solidFill>
          <a:latin typeface="+mn-lt"/>
          <a:cs typeface="+mn-cs"/>
        </a:defRPr>
      </a:lvl7pPr>
      <a:lvl8pPr marL="4571886" indent="-304792" algn="l" rtl="0" fontAlgn="base">
        <a:spcBef>
          <a:spcPct val="20000"/>
        </a:spcBef>
        <a:spcAft>
          <a:spcPct val="0"/>
        </a:spcAft>
        <a:buChar char="»"/>
        <a:defRPr sz="2667">
          <a:solidFill>
            <a:schemeClr val="tx1"/>
          </a:solidFill>
          <a:latin typeface="+mn-lt"/>
          <a:cs typeface="+mn-cs"/>
        </a:defRPr>
      </a:lvl8pPr>
      <a:lvl9pPr marL="5181470" indent="-304792" algn="l" rtl="0" fontAlgn="base">
        <a:spcBef>
          <a:spcPct val="20000"/>
        </a:spcBef>
        <a:spcAft>
          <a:spcPct val="0"/>
        </a:spcAft>
        <a:buChar char="»"/>
        <a:defRPr sz="2667">
          <a:solidFill>
            <a:schemeClr val="tx1"/>
          </a:solidFill>
          <a:latin typeface="+mn-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0" y="-14922"/>
            <a:ext cx="12192000" cy="1127760"/>
          </a:xfrm>
          <a:prstGeom prst="rect">
            <a:avLst/>
          </a:prstGeom>
        </p:spPr>
      </p:pic>
      <p:sp>
        <p:nvSpPr>
          <p:cNvPr id="1027" name="Rectangle 11"/>
          <p:cNvSpPr>
            <a:spLocks noGrp="1" noChangeArrowheads="1"/>
          </p:cNvSpPr>
          <p:nvPr>
            <p:ph type="title"/>
          </p:nvPr>
        </p:nvSpPr>
        <p:spPr bwMode="auto">
          <a:xfrm>
            <a:off x="527051" y="0"/>
            <a:ext cx="9958916"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8000" rIns="0" bIns="108000" numCol="1" anchor="b" anchorCtr="0" compatLnSpc="1">
            <a:prstTxWarp prst="textNoShape">
              <a:avLst/>
            </a:prstTxWarp>
          </a:bodyPr>
          <a:lstStyle/>
          <a:p>
            <a:pPr lvl="0"/>
            <a:r>
              <a:rPr lang="en-US" altLang="en-US" dirty="0"/>
              <a:t>Content slide heading (30-40pt)</a:t>
            </a:r>
            <a:endParaRPr lang="en-AU" altLang="en-US" dirty="0"/>
          </a:p>
        </p:txBody>
      </p:sp>
      <p:sp>
        <p:nvSpPr>
          <p:cNvPr id="1028" name="Rectangle 12"/>
          <p:cNvSpPr>
            <a:spLocks noGrp="1" noChangeArrowheads="1"/>
          </p:cNvSpPr>
          <p:nvPr>
            <p:ph type="body" idx="1"/>
          </p:nvPr>
        </p:nvSpPr>
        <p:spPr bwMode="auto">
          <a:xfrm>
            <a:off x="527051" y="1484314"/>
            <a:ext cx="113862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0" numCol="1" anchor="t" anchorCtr="0" compatLnSpc="1">
            <a:prstTxWarp prst="textNoShape">
              <a:avLst/>
            </a:prstTxWarp>
            <a:normAutofit/>
          </a:bodyPr>
          <a:lstStyle/>
          <a:p>
            <a:pPr lvl="0"/>
            <a:r>
              <a:rPr lang="en-US" altLang="en-US" dirty="0"/>
              <a:t>Use bold and remove bullets for sub-headings</a:t>
            </a:r>
          </a:p>
          <a:p>
            <a:pPr lvl="0"/>
            <a:r>
              <a:rPr lang="en-US" altLang="en-US" dirty="0"/>
              <a:t>Remove bullets for introductory text or non-list text</a:t>
            </a:r>
          </a:p>
          <a:p>
            <a:pPr lvl="0"/>
            <a:r>
              <a:rPr lang="en-US" altLang="en-US" dirty="0"/>
              <a:t>Use built-in template theme </a:t>
            </a:r>
            <a:r>
              <a:rPr lang="en-US" altLang="en-US" dirty="0" err="1"/>
              <a:t>colours</a:t>
            </a:r>
            <a:r>
              <a:rPr lang="en-US" altLang="en-US" dirty="0"/>
              <a:t> for text and graphics</a:t>
            </a:r>
          </a:p>
          <a:p>
            <a:pPr lvl="1"/>
            <a:r>
              <a:rPr lang="en-US" altLang="en-US" dirty="0"/>
              <a:t>Graphs will automatically inherit theme </a:t>
            </a:r>
            <a:r>
              <a:rPr lang="en-US" altLang="en-US" dirty="0" err="1"/>
              <a:t>colours</a:t>
            </a:r>
            <a:endParaRPr lang="en-US" altLang="en-US" dirty="0"/>
          </a:p>
          <a:p>
            <a:pPr lvl="0"/>
            <a:r>
              <a:rPr lang="en-US" altLang="en-US" dirty="0"/>
              <a:t>Various slide and title layout options are available</a:t>
            </a:r>
          </a:p>
          <a:p>
            <a:pPr lvl="1"/>
            <a:r>
              <a:rPr lang="en-US" altLang="en-US" dirty="0"/>
              <a:t>View Tab &gt; Slide Master to see options</a:t>
            </a:r>
          </a:p>
          <a:p>
            <a:pPr lvl="1"/>
            <a:r>
              <a:rPr lang="en-US" altLang="en-US" dirty="0"/>
              <a:t>Use existing slide layouts – avoid adding extra text or picture boxes where possible – this will help with consistency and make editing easier</a:t>
            </a:r>
          </a:p>
          <a:p>
            <a:pPr lvl="0"/>
            <a:r>
              <a:rPr lang="en-US" altLang="en-US" dirty="0"/>
              <a:t>All template images can be replaced on slide masters </a:t>
            </a:r>
          </a:p>
          <a:p>
            <a:pPr lvl="1"/>
            <a:r>
              <a:rPr lang="en-US" altLang="en-US" dirty="0"/>
              <a:t>Right-click on an image &gt; select ‘change picture’ &gt; choose replacement picture &gt; resize and use crop from Format Picture Tab to fit</a:t>
            </a:r>
          </a:p>
          <a:p>
            <a:pPr lvl="1"/>
            <a:r>
              <a:rPr lang="en-US" altLang="en-US" dirty="0"/>
              <a:t>When changing pictures align with regard to existing template</a:t>
            </a:r>
          </a:p>
        </p:txBody>
      </p:sp>
      <p:sp>
        <p:nvSpPr>
          <p:cNvPr id="6" name="Footer Placeholder 5"/>
          <p:cNvSpPr>
            <a:spLocks noGrp="1"/>
          </p:cNvSpPr>
          <p:nvPr>
            <p:ph type="ftr" sz="quarter" idx="3"/>
          </p:nvPr>
        </p:nvSpPr>
        <p:spPr>
          <a:xfrm>
            <a:off x="527051" y="6534151"/>
            <a:ext cx="9958916" cy="187325"/>
          </a:xfrm>
          <a:prstGeom prst="rect">
            <a:avLst/>
          </a:prstGeom>
        </p:spPr>
        <p:txBody>
          <a:bodyPr vert="horz" lIns="0" tIns="0" rIns="0" bIns="0" rtlCol="0" anchor="b" anchorCtr="0"/>
          <a:lstStyle>
            <a:lvl1pPr algn="l">
              <a:defRPr sz="1000">
                <a:solidFill>
                  <a:schemeClr val="bg2">
                    <a:lumMod val="50000"/>
                  </a:schemeClr>
                </a:solidFill>
                <a:latin typeface="Arial" charset="0"/>
                <a:ea typeface="ＭＳ Ｐゴシック" charset="0"/>
                <a:cs typeface="Arial" charset="0"/>
              </a:defRPr>
            </a:lvl1pPr>
          </a:lstStyle>
          <a:p>
            <a:pPr>
              <a:defRPr/>
            </a:pPr>
            <a:endParaRPr lang="en-US" dirty="0"/>
          </a:p>
        </p:txBody>
      </p:sp>
      <p:pic>
        <p:nvPicPr>
          <p:cNvPr id="7" name="Picture 4">
            <a:extLst>
              <a:ext uri="{FF2B5EF4-FFF2-40B4-BE49-F238E27FC236}">
                <a16:creationId xmlns:a16="http://schemas.microsoft.com/office/drawing/2014/main" id="{E66D030B-6EF3-4F2E-8EC2-4869E2134298}"/>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bwMode="auto">
          <a:xfrm>
            <a:off x="11237015" y="279465"/>
            <a:ext cx="676274" cy="56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77661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Lst>
  <p:transition>
    <p:fade/>
  </p:transition>
  <p:hf hdr="0" ftr="0" dt="0"/>
  <p:txStyles>
    <p:titleStyle>
      <a:lvl1pPr algn="l" rtl="0" eaLnBrk="0" fontAlgn="base" hangingPunct="0">
        <a:lnSpc>
          <a:spcPts val="3000"/>
        </a:lnSpc>
        <a:spcBef>
          <a:spcPct val="0"/>
        </a:spcBef>
        <a:spcAft>
          <a:spcPct val="0"/>
        </a:spcAft>
        <a:defRPr sz="3000">
          <a:ln>
            <a:noFill/>
          </a:ln>
          <a:solidFill>
            <a:schemeClr val="tx2"/>
          </a:solidFill>
          <a:effectLst/>
          <a:latin typeface="+mj-lt"/>
          <a:ea typeface="ＭＳ Ｐゴシック" charset="0"/>
          <a:cs typeface="ＭＳ Ｐゴシック" charset="0"/>
        </a:defRPr>
      </a:lvl1pPr>
      <a:lvl2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2pPr>
      <a:lvl3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3pPr>
      <a:lvl4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4pPr>
      <a:lvl5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266700" indent="-266700" algn="l" defTabSz="457200" rtl="0" eaLnBrk="0" fontAlgn="base" hangingPunct="0">
        <a:spcBef>
          <a:spcPts val="1000"/>
        </a:spcBef>
        <a:spcAft>
          <a:spcPct val="0"/>
        </a:spcAft>
        <a:buClrTx/>
        <a:buChar char="•"/>
        <a:defRPr sz="2200">
          <a:solidFill>
            <a:schemeClr val="tx1"/>
          </a:solidFill>
          <a:latin typeface="+mn-lt"/>
          <a:ea typeface="ＭＳ Ｐゴシック" charset="0"/>
          <a:cs typeface="+mn-cs"/>
        </a:defRPr>
      </a:lvl1pPr>
      <a:lvl2pPr marL="533400" indent="-266700" algn="l" rtl="0" eaLnBrk="0" fontAlgn="base" hangingPunct="0">
        <a:spcBef>
          <a:spcPct val="20000"/>
        </a:spcBef>
        <a:spcAft>
          <a:spcPct val="0"/>
        </a:spcAft>
        <a:buClrTx/>
        <a:buFont typeface="Arial" charset="0"/>
        <a:buChar char="–"/>
        <a:defRPr>
          <a:solidFill>
            <a:schemeClr val="tx1"/>
          </a:solidFill>
          <a:latin typeface="+mn-lt"/>
          <a:ea typeface="Arial" charset="0"/>
          <a:cs typeface="+mn-cs"/>
        </a:defRPr>
      </a:lvl2pPr>
      <a:lvl3pPr marL="895350" indent="-85725" algn="l" rtl="0" eaLnBrk="0" fontAlgn="base" hangingPunct="0">
        <a:spcBef>
          <a:spcPct val="20000"/>
        </a:spcBef>
        <a:spcAft>
          <a:spcPct val="0"/>
        </a:spcAft>
        <a:buClr>
          <a:schemeClr val="hlink"/>
        </a:buClr>
        <a:buFont typeface="Arial" charset="0"/>
        <a:defRPr>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08A350-8D74-B249-A233-574220C9EF19}"/>
              </a:ext>
            </a:extLst>
          </p:cNvPr>
          <p:cNvSpPr txBox="1">
            <a:spLocks/>
          </p:cNvSpPr>
          <p:nvPr userDrawn="1"/>
        </p:nvSpPr>
        <p:spPr>
          <a:xfrm>
            <a:off x="527054" y="144877"/>
            <a:ext cx="9958916" cy="1125537"/>
          </a:xfrm>
          <a:prstGeom prst="rect">
            <a:avLst/>
          </a:prstGeom>
        </p:spPr>
        <p:txBody>
          <a:bodyPr anchor="ctr"/>
          <a:lstStyle>
            <a:lvl1pPr algn="l" rtl="0" eaLnBrk="0" fontAlgn="base" hangingPunct="0">
              <a:lnSpc>
                <a:spcPts val="3000"/>
              </a:lnSpc>
              <a:spcBef>
                <a:spcPct val="0"/>
              </a:spcBef>
              <a:spcAft>
                <a:spcPct val="0"/>
              </a:spcAft>
              <a:defRPr sz="2800" b="1">
                <a:ln>
                  <a:noFill/>
                </a:ln>
                <a:solidFill>
                  <a:schemeClr val="tx2"/>
                </a:solidFill>
                <a:effectLst/>
                <a:latin typeface="+mj-lt"/>
                <a:ea typeface="ＭＳ Ｐゴシック" charset="0"/>
                <a:cs typeface="ＭＳ Ｐゴシック" charset="0"/>
              </a:defRPr>
            </a:lvl1pPr>
            <a:lvl2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2pPr>
            <a:lvl3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3pPr>
            <a:lvl4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4pPr>
            <a:lvl5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a:lstStyle>
          <a:p>
            <a:r>
              <a:rPr lang="en-US" sz="3733" kern="0" dirty="0">
                <a:solidFill>
                  <a:srgbClr val="2D2D8A"/>
                </a:solidFill>
              </a:rPr>
              <a:t>Click to edit Master title style</a:t>
            </a:r>
            <a:endParaRPr lang="en-AU" sz="3733" kern="0" dirty="0">
              <a:solidFill>
                <a:srgbClr val="2D2D8A"/>
              </a:solidFill>
            </a:endParaRPr>
          </a:p>
        </p:txBody>
      </p:sp>
      <p:sp>
        <p:nvSpPr>
          <p:cNvPr id="8" name="Content Placeholder 2">
            <a:extLst>
              <a:ext uri="{FF2B5EF4-FFF2-40B4-BE49-F238E27FC236}">
                <a16:creationId xmlns:a16="http://schemas.microsoft.com/office/drawing/2014/main" id="{DED8EB87-9BF0-0946-AA40-A9859ECE27AC}"/>
              </a:ext>
            </a:extLst>
          </p:cNvPr>
          <p:cNvSpPr txBox="1">
            <a:spLocks/>
          </p:cNvSpPr>
          <p:nvPr userDrawn="1"/>
        </p:nvSpPr>
        <p:spPr>
          <a:xfrm>
            <a:off x="527051" y="1356441"/>
            <a:ext cx="11206989" cy="5108156"/>
          </a:xfrm>
          <a:prstGeom prst="rect">
            <a:avLst/>
          </a:prstGeom>
        </p:spPr>
        <p:txBody>
          <a:bodyPr/>
          <a:lstStyle>
            <a:lvl1pPr marL="266700" indent="-266700" algn="l" defTabSz="457200" rtl="0" eaLnBrk="0" fontAlgn="base" hangingPunct="0">
              <a:spcBef>
                <a:spcPts val="1000"/>
              </a:spcBef>
              <a:spcAft>
                <a:spcPct val="0"/>
              </a:spcAft>
              <a:buClrTx/>
              <a:buChar char="•"/>
              <a:defRPr sz="2400">
                <a:solidFill>
                  <a:schemeClr val="bg1"/>
                </a:solidFill>
                <a:latin typeface="+mn-lt"/>
                <a:ea typeface="ＭＳ Ｐゴシック" charset="0"/>
                <a:cs typeface="+mn-cs"/>
              </a:defRPr>
            </a:lvl1pPr>
            <a:lvl2pPr marL="533400" indent="-266700" algn="l" rtl="0" eaLnBrk="0" fontAlgn="base" hangingPunct="0">
              <a:spcBef>
                <a:spcPct val="20000"/>
              </a:spcBef>
              <a:spcAft>
                <a:spcPct val="0"/>
              </a:spcAft>
              <a:buClrTx/>
              <a:buFont typeface="Arial" charset="0"/>
              <a:buChar char="–"/>
              <a:tabLst/>
              <a:defRPr sz="1800">
                <a:solidFill>
                  <a:schemeClr val="bg1"/>
                </a:solidFill>
                <a:latin typeface="+mn-lt"/>
                <a:ea typeface="Arial" charset="0"/>
                <a:cs typeface="+mn-cs"/>
              </a:defRPr>
            </a:lvl2pPr>
            <a:lvl3pPr marL="812800" indent="-279400" algn="l" defTabSz="1077913" rtl="0" eaLnBrk="0" fontAlgn="base" hangingPunct="0">
              <a:spcBef>
                <a:spcPct val="20000"/>
              </a:spcBef>
              <a:spcAft>
                <a:spcPct val="0"/>
              </a:spcAft>
              <a:buClrTx/>
              <a:buSzPct val="80000"/>
              <a:buFont typeface="Lucida Grande"/>
              <a:buChar char="&gt;"/>
              <a:tabLst/>
              <a:defRPr sz="1800">
                <a:solidFill>
                  <a:schemeClr val="bg1"/>
                </a:solidFill>
                <a:latin typeface="+mn-lt"/>
                <a:ea typeface="Arial" charset="0"/>
                <a:cs typeface="+mn-cs"/>
              </a:defRPr>
            </a:lvl3pPr>
            <a:lvl4pPr marL="1079500" indent="-266700" algn="l" rtl="0" eaLnBrk="0" fontAlgn="base" hangingPunct="0">
              <a:spcBef>
                <a:spcPct val="20000"/>
              </a:spcBef>
              <a:spcAft>
                <a:spcPct val="0"/>
              </a:spcAft>
              <a:buClrTx/>
              <a:buFont typeface="Wingdings" charset="2"/>
              <a:buChar char="§"/>
              <a:defRPr sz="1800">
                <a:solidFill>
                  <a:schemeClr val="bg1"/>
                </a:solidFill>
                <a:latin typeface="+mn-lt"/>
                <a:ea typeface="Arial" charset="0"/>
                <a:cs typeface="+mn-cs"/>
              </a:defRPr>
            </a:lvl4pPr>
            <a:lvl5pPr marL="1346200" indent="-266700" algn="l" rtl="0" eaLnBrk="0" fontAlgn="base" hangingPunct="0">
              <a:spcBef>
                <a:spcPct val="20000"/>
              </a:spcBef>
              <a:spcAft>
                <a:spcPct val="0"/>
              </a:spcAft>
              <a:buClrTx/>
              <a:buChar char="»"/>
              <a:defRPr sz="1800">
                <a:solidFill>
                  <a:schemeClr val="bg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3200" kern="0" dirty="0">
                <a:solidFill>
                  <a:srgbClr val="000000"/>
                </a:solidFill>
              </a:rPr>
              <a:t>Click to edit Master text styles</a:t>
            </a:r>
          </a:p>
          <a:p>
            <a:pPr lvl="1"/>
            <a:r>
              <a:rPr lang="en-US" sz="2400" kern="0" dirty="0">
                <a:solidFill>
                  <a:srgbClr val="000000"/>
                </a:solidFill>
              </a:rPr>
              <a:t>Second level</a:t>
            </a:r>
          </a:p>
          <a:p>
            <a:pPr lvl="2"/>
            <a:r>
              <a:rPr lang="en-US" sz="2400" kern="0" dirty="0">
                <a:solidFill>
                  <a:srgbClr val="000000"/>
                </a:solidFill>
              </a:rPr>
              <a:t>Third level</a:t>
            </a:r>
          </a:p>
          <a:p>
            <a:pPr lvl="3"/>
            <a:r>
              <a:rPr lang="en-US" sz="2400" kern="0" dirty="0">
                <a:solidFill>
                  <a:srgbClr val="000000"/>
                </a:solidFill>
              </a:rPr>
              <a:t>Fourth level</a:t>
            </a:r>
          </a:p>
          <a:p>
            <a:pPr lvl="4"/>
            <a:r>
              <a:rPr lang="en-US" sz="2400" kern="0" dirty="0">
                <a:solidFill>
                  <a:srgbClr val="000000"/>
                </a:solidFill>
              </a:rPr>
              <a:t>Fifth level</a:t>
            </a:r>
            <a:endParaRPr lang="en-AU" sz="2400" kern="0" dirty="0">
              <a:solidFill>
                <a:srgbClr val="000000"/>
              </a:solidFill>
            </a:endParaRPr>
          </a:p>
        </p:txBody>
      </p:sp>
      <p:sp>
        <p:nvSpPr>
          <p:cNvPr id="9" name="Slide Number Placeholder 5"/>
          <p:cNvSpPr>
            <a:spLocks noGrp="1"/>
          </p:cNvSpPr>
          <p:nvPr>
            <p:ph type="sldNum" sz="quarter" idx="4"/>
          </p:nvPr>
        </p:nvSpPr>
        <p:spPr>
          <a:xfrm>
            <a:off x="10893397" y="6368061"/>
            <a:ext cx="1069623" cy="365125"/>
          </a:xfrm>
          <a:prstGeom prst="rect">
            <a:avLst/>
          </a:prstGeom>
        </p:spPr>
        <p:txBody>
          <a:bodyPr/>
          <a:lstStyle/>
          <a:p>
            <a:fld id="{84CD2B8E-7FB8-4059-B0B9-8D76C38155E7}" type="slidenum">
              <a:rPr lang="en-AU" smtClean="0">
                <a:solidFill>
                  <a:srgbClr val="000000">
                    <a:tint val="75000"/>
                  </a:srgbClr>
                </a:solidFill>
              </a:rPr>
              <a:pPr/>
              <a:t>‹#›</a:t>
            </a:fld>
            <a:endParaRPr lang="en-AU" dirty="0">
              <a:solidFill>
                <a:srgbClr val="000000">
                  <a:tint val="75000"/>
                </a:srgbClr>
              </a:solidFill>
            </a:endParaRPr>
          </a:p>
        </p:txBody>
      </p:sp>
      <p:sp>
        <p:nvSpPr>
          <p:cNvPr id="11" name="Slide Number Placeholder 5"/>
          <p:cNvSpPr txBox="1">
            <a:spLocks/>
          </p:cNvSpPr>
          <p:nvPr userDrawn="1"/>
        </p:nvSpPr>
        <p:spPr>
          <a:xfrm>
            <a:off x="10284178" y="6356352"/>
            <a:ext cx="10696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CD2B8E-7FB8-4059-B0B9-8D76C38155E7}" type="slidenum">
              <a:rPr lang="en-AU" smtClean="0">
                <a:solidFill>
                  <a:srgbClr val="000000">
                    <a:tint val="75000"/>
                  </a:srgbClr>
                </a:solidFill>
              </a:rPr>
              <a:pPr/>
              <a:t>‹#›</a:t>
            </a:fld>
            <a:endParaRPr lang="en-AU" dirty="0">
              <a:solidFill>
                <a:srgbClr val="000000">
                  <a:tint val="75000"/>
                </a:srgbClr>
              </a:solidFill>
            </a:endParaRPr>
          </a:p>
        </p:txBody>
      </p:sp>
      <p:cxnSp>
        <p:nvCxnSpPr>
          <p:cNvPr id="12" name="Straight Connector 11">
            <a:extLst>
              <a:ext uri="{FF2B5EF4-FFF2-40B4-BE49-F238E27FC236}">
                <a16:creationId xmlns:a16="http://schemas.microsoft.com/office/drawing/2014/main" id="{250CF0AA-A64C-4BB0-9798-2398C4EEB087}"/>
              </a:ext>
            </a:extLst>
          </p:cNvPr>
          <p:cNvCxnSpPr/>
          <p:nvPr userDrawn="1"/>
        </p:nvCxnSpPr>
        <p:spPr>
          <a:xfrm flipV="1">
            <a:off x="527539" y="1160585"/>
            <a:ext cx="9214338" cy="117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62918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Lst>
  <p:transition>
    <p:fade/>
  </p:transition>
  <p:hf hdr="0" ftr="0" dt="0"/>
  <p:txStyles>
    <p:titleStyle>
      <a:lvl1pPr algn="l" rtl="0" eaLnBrk="0" fontAlgn="base" hangingPunct="0">
        <a:lnSpc>
          <a:spcPts val="4000"/>
        </a:lnSpc>
        <a:spcBef>
          <a:spcPct val="0"/>
        </a:spcBef>
        <a:spcAft>
          <a:spcPct val="0"/>
        </a:spcAft>
        <a:defRPr sz="4000" b="1">
          <a:ln>
            <a:noFill/>
          </a:ln>
          <a:solidFill>
            <a:schemeClr val="tx2"/>
          </a:solidFill>
          <a:effectLst/>
          <a:latin typeface="+mj-lt"/>
          <a:ea typeface="ＭＳ Ｐゴシック" charset="0"/>
          <a:cs typeface="ＭＳ Ｐゴシック" charset="0"/>
        </a:defRPr>
      </a:lvl1pPr>
      <a:lvl2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5pPr>
      <a:lvl6pPr marL="609585" algn="l" rtl="0" fontAlgn="base">
        <a:spcBef>
          <a:spcPct val="0"/>
        </a:spcBef>
        <a:spcAft>
          <a:spcPct val="0"/>
        </a:spcAft>
        <a:defRPr sz="4267">
          <a:solidFill>
            <a:schemeClr val="tx2"/>
          </a:solidFill>
          <a:latin typeface="Arial" charset="0"/>
        </a:defRPr>
      </a:lvl6pPr>
      <a:lvl7pPr marL="1219170" algn="l" rtl="0" fontAlgn="base">
        <a:spcBef>
          <a:spcPct val="0"/>
        </a:spcBef>
        <a:spcAft>
          <a:spcPct val="0"/>
        </a:spcAft>
        <a:defRPr sz="4267">
          <a:solidFill>
            <a:schemeClr val="tx2"/>
          </a:solidFill>
          <a:latin typeface="Arial" charset="0"/>
        </a:defRPr>
      </a:lvl7pPr>
      <a:lvl8pPr marL="1828754" algn="l" rtl="0" fontAlgn="base">
        <a:spcBef>
          <a:spcPct val="0"/>
        </a:spcBef>
        <a:spcAft>
          <a:spcPct val="0"/>
        </a:spcAft>
        <a:defRPr sz="4267">
          <a:solidFill>
            <a:schemeClr val="tx2"/>
          </a:solidFill>
          <a:latin typeface="Arial" charset="0"/>
        </a:defRPr>
      </a:lvl8pPr>
      <a:lvl9pPr marL="2438339" algn="l" rtl="0" fontAlgn="base">
        <a:spcBef>
          <a:spcPct val="0"/>
        </a:spcBef>
        <a:spcAft>
          <a:spcPct val="0"/>
        </a:spcAft>
        <a:defRPr sz="4267">
          <a:solidFill>
            <a:schemeClr val="tx2"/>
          </a:solidFill>
          <a:latin typeface="Arial" charset="0"/>
        </a:defRPr>
      </a:lvl9pPr>
    </p:titleStyle>
    <p:bodyStyle>
      <a:lvl1pPr marL="355591" indent="-355591" algn="l" defTabSz="609585" rtl="0" eaLnBrk="0" fontAlgn="base" hangingPunct="0">
        <a:spcBef>
          <a:spcPts val="1333"/>
        </a:spcBef>
        <a:spcAft>
          <a:spcPct val="0"/>
        </a:spcAft>
        <a:buClrTx/>
        <a:buChar char="•"/>
        <a:defRPr sz="3200">
          <a:solidFill>
            <a:schemeClr val="tx1"/>
          </a:solidFill>
          <a:latin typeface="+mn-lt"/>
          <a:ea typeface="ＭＳ Ｐゴシック" charset="0"/>
          <a:cs typeface="+mn-cs"/>
        </a:defRPr>
      </a:lvl1pPr>
      <a:lvl2pPr marL="711182" indent="-355591" algn="l" rtl="0" eaLnBrk="0" fontAlgn="base" hangingPunct="0">
        <a:spcBef>
          <a:spcPct val="20000"/>
        </a:spcBef>
        <a:spcAft>
          <a:spcPct val="0"/>
        </a:spcAft>
        <a:buClrTx/>
        <a:buFont typeface="Arial" charset="0"/>
        <a:buChar char="–"/>
        <a:defRPr sz="2400">
          <a:solidFill>
            <a:schemeClr val="tx1"/>
          </a:solidFill>
          <a:latin typeface="+mn-lt"/>
          <a:ea typeface="Arial" charset="0"/>
          <a:cs typeface="+mn-cs"/>
        </a:defRPr>
      </a:lvl2pPr>
      <a:lvl3pPr marL="1193770" indent="-114297" algn="l" rtl="0" eaLnBrk="0" fontAlgn="base" hangingPunct="0">
        <a:spcBef>
          <a:spcPct val="20000"/>
        </a:spcBef>
        <a:spcAft>
          <a:spcPct val="0"/>
        </a:spcAft>
        <a:buClr>
          <a:schemeClr val="hlink"/>
        </a:buClr>
        <a:buFont typeface="Arial" charset="0"/>
        <a:defRPr>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cs typeface="+mn-cs"/>
        </a:defRPr>
      </a:lvl6pPr>
      <a:lvl7pPr marL="3962301" indent="-304792" algn="l" rtl="0" fontAlgn="base">
        <a:spcBef>
          <a:spcPct val="20000"/>
        </a:spcBef>
        <a:spcAft>
          <a:spcPct val="0"/>
        </a:spcAft>
        <a:buChar char="»"/>
        <a:defRPr sz="2667">
          <a:solidFill>
            <a:schemeClr val="tx1"/>
          </a:solidFill>
          <a:latin typeface="+mn-lt"/>
          <a:cs typeface="+mn-cs"/>
        </a:defRPr>
      </a:lvl7pPr>
      <a:lvl8pPr marL="4571886" indent="-304792" algn="l" rtl="0" fontAlgn="base">
        <a:spcBef>
          <a:spcPct val="20000"/>
        </a:spcBef>
        <a:spcAft>
          <a:spcPct val="0"/>
        </a:spcAft>
        <a:buChar char="»"/>
        <a:defRPr sz="2667">
          <a:solidFill>
            <a:schemeClr val="tx1"/>
          </a:solidFill>
          <a:latin typeface="+mn-lt"/>
          <a:cs typeface="+mn-cs"/>
        </a:defRPr>
      </a:lvl8pPr>
      <a:lvl9pPr marL="5181470" indent="-304792" algn="l" rtl="0" fontAlgn="base">
        <a:spcBef>
          <a:spcPct val="20000"/>
        </a:spcBef>
        <a:spcAft>
          <a:spcPct val="0"/>
        </a:spcAft>
        <a:buChar char="»"/>
        <a:defRPr sz="2667">
          <a:solidFill>
            <a:schemeClr val="tx1"/>
          </a:solidFill>
          <a:latin typeface="+mn-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08A350-8D74-B249-A233-574220C9EF19}"/>
              </a:ext>
            </a:extLst>
          </p:cNvPr>
          <p:cNvSpPr txBox="1">
            <a:spLocks/>
          </p:cNvSpPr>
          <p:nvPr userDrawn="1"/>
        </p:nvSpPr>
        <p:spPr>
          <a:xfrm>
            <a:off x="527055" y="144879"/>
            <a:ext cx="9958916" cy="1125537"/>
          </a:xfrm>
          <a:prstGeom prst="rect">
            <a:avLst/>
          </a:prstGeom>
        </p:spPr>
        <p:txBody>
          <a:bodyPr anchor="ctr"/>
          <a:lstStyle>
            <a:lvl1pPr algn="l" rtl="0" eaLnBrk="0" fontAlgn="base" hangingPunct="0">
              <a:lnSpc>
                <a:spcPts val="3000"/>
              </a:lnSpc>
              <a:spcBef>
                <a:spcPct val="0"/>
              </a:spcBef>
              <a:spcAft>
                <a:spcPct val="0"/>
              </a:spcAft>
              <a:defRPr sz="2800" b="1">
                <a:ln>
                  <a:noFill/>
                </a:ln>
                <a:solidFill>
                  <a:schemeClr val="tx2"/>
                </a:solidFill>
                <a:effectLst/>
                <a:latin typeface="+mj-lt"/>
                <a:ea typeface="ＭＳ Ｐゴシック" charset="0"/>
                <a:cs typeface="ＭＳ Ｐゴシック" charset="0"/>
              </a:defRPr>
            </a:lvl1pPr>
            <a:lvl2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2pPr>
            <a:lvl3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3pPr>
            <a:lvl4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4pPr>
            <a:lvl5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a:lstStyle>
          <a:p>
            <a:r>
              <a:rPr lang="en-US" sz="3733" kern="0" dirty="0">
                <a:solidFill>
                  <a:srgbClr val="2D2D8A"/>
                </a:solidFill>
              </a:rPr>
              <a:t>Click to edit Master title style</a:t>
            </a:r>
            <a:endParaRPr lang="en-AU" sz="3733" kern="0" dirty="0">
              <a:solidFill>
                <a:srgbClr val="2D2D8A"/>
              </a:solidFill>
            </a:endParaRPr>
          </a:p>
        </p:txBody>
      </p:sp>
      <p:sp>
        <p:nvSpPr>
          <p:cNvPr id="8" name="Content Placeholder 2">
            <a:extLst>
              <a:ext uri="{FF2B5EF4-FFF2-40B4-BE49-F238E27FC236}">
                <a16:creationId xmlns:a16="http://schemas.microsoft.com/office/drawing/2014/main" id="{DED8EB87-9BF0-0946-AA40-A9859ECE27AC}"/>
              </a:ext>
            </a:extLst>
          </p:cNvPr>
          <p:cNvSpPr txBox="1">
            <a:spLocks/>
          </p:cNvSpPr>
          <p:nvPr userDrawn="1"/>
        </p:nvSpPr>
        <p:spPr>
          <a:xfrm>
            <a:off x="527052" y="1356441"/>
            <a:ext cx="11206989" cy="5108156"/>
          </a:xfrm>
          <a:prstGeom prst="rect">
            <a:avLst/>
          </a:prstGeom>
        </p:spPr>
        <p:txBody>
          <a:bodyPr/>
          <a:lstStyle>
            <a:lvl1pPr marL="266700" indent="-266700" algn="l" defTabSz="457200" rtl="0" eaLnBrk="0" fontAlgn="base" hangingPunct="0">
              <a:spcBef>
                <a:spcPts val="1000"/>
              </a:spcBef>
              <a:spcAft>
                <a:spcPct val="0"/>
              </a:spcAft>
              <a:buClrTx/>
              <a:buChar char="•"/>
              <a:defRPr sz="2400">
                <a:solidFill>
                  <a:schemeClr val="bg1"/>
                </a:solidFill>
                <a:latin typeface="+mn-lt"/>
                <a:ea typeface="ＭＳ Ｐゴシック" charset="0"/>
                <a:cs typeface="+mn-cs"/>
              </a:defRPr>
            </a:lvl1pPr>
            <a:lvl2pPr marL="533400" indent="-266700" algn="l" rtl="0" eaLnBrk="0" fontAlgn="base" hangingPunct="0">
              <a:spcBef>
                <a:spcPct val="20000"/>
              </a:spcBef>
              <a:spcAft>
                <a:spcPct val="0"/>
              </a:spcAft>
              <a:buClrTx/>
              <a:buFont typeface="Arial" charset="0"/>
              <a:buChar char="–"/>
              <a:tabLst/>
              <a:defRPr sz="1800">
                <a:solidFill>
                  <a:schemeClr val="bg1"/>
                </a:solidFill>
                <a:latin typeface="+mn-lt"/>
                <a:ea typeface="Arial" charset="0"/>
                <a:cs typeface="+mn-cs"/>
              </a:defRPr>
            </a:lvl2pPr>
            <a:lvl3pPr marL="812800" indent="-279400" algn="l" defTabSz="1077913" rtl="0" eaLnBrk="0" fontAlgn="base" hangingPunct="0">
              <a:spcBef>
                <a:spcPct val="20000"/>
              </a:spcBef>
              <a:spcAft>
                <a:spcPct val="0"/>
              </a:spcAft>
              <a:buClrTx/>
              <a:buSzPct val="80000"/>
              <a:buFont typeface="Lucida Grande"/>
              <a:buChar char="&gt;"/>
              <a:tabLst/>
              <a:defRPr sz="1800">
                <a:solidFill>
                  <a:schemeClr val="bg1"/>
                </a:solidFill>
                <a:latin typeface="+mn-lt"/>
                <a:ea typeface="Arial" charset="0"/>
                <a:cs typeface="+mn-cs"/>
              </a:defRPr>
            </a:lvl3pPr>
            <a:lvl4pPr marL="1079500" indent="-266700" algn="l" rtl="0" eaLnBrk="0" fontAlgn="base" hangingPunct="0">
              <a:spcBef>
                <a:spcPct val="20000"/>
              </a:spcBef>
              <a:spcAft>
                <a:spcPct val="0"/>
              </a:spcAft>
              <a:buClrTx/>
              <a:buFont typeface="Wingdings" charset="2"/>
              <a:buChar char="§"/>
              <a:defRPr sz="1800">
                <a:solidFill>
                  <a:schemeClr val="bg1"/>
                </a:solidFill>
                <a:latin typeface="+mn-lt"/>
                <a:ea typeface="Arial" charset="0"/>
                <a:cs typeface="+mn-cs"/>
              </a:defRPr>
            </a:lvl4pPr>
            <a:lvl5pPr marL="1346200" indent="-266700" algn="l" rtl="0" eaLnBrk="0" fontAlgn="base" hangingPunct="0">
              <a:spcBef>
                <a:spcPct val="20000"/>
              </a:spcBef>
              <a:spcAft>
                <a:spcPct val="0"/>
              </a:spcAft>
              <a:buClrTx/>
              <a:buChar char="»"/>
              <a:defRPr sz="1800">
                <a:solidFill>
                  <a:schemeClr val="bg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3200" kern="0" dirty="0">
                <a:solidFill>
                  <a:srgbClr val="000000"/>
                </a:solidFill>
              </a:rPr>
              <a:t>Click to edit Master text styles</a:t>
            </a:r>
          </a:p>
          <a:p>
            <a:pPr lvl="1"/>
            <a:r>
              <a:rPr lang="en-US" sz="2400" kern="0" dirty="0">
                <a:solidFill>
                  <a:srgbClr val="000000"/>
                </a:solidFill>
              </a:rPr>
              <a:t>Second level</a:t>
            </a:r>
          </a:p>
          <a:p>
            <a:pPr lvl="2"/>
            <a:r>
              <a:rPr lang="en-US" sz="2400" kern="0" dirty="0">
                <a:solidFill>
                  <a:srgbClr val="000000"/>
                </a:solidFill>
              </a:rPr>
              <a:t>Third level</a:t>
            </a:r>
          </a:p>
          <a:p>
            <a:pPr lvl="3"/>
            <a:r>
              <a:rPr lang="en-US" sz="2400" kern="0" dirty="0">
                <a:solidFill>
                  <a:srgbClr val="000000"/>
                </a:solidFill>
              </a:rPr>
              <a:t>Fourth level</a:t>
            </a:r>
          </a:p>
          <a:p>
            <a:pPr lvl="4"/>
            <a:r>
              <a:rPr lang="en-US" sz="2400" kern="0" dirty="0">
                <a:solidFill>
                  <a:srgbClr val="000000"/>
                </a:solidFill>
              </a:rPr>
              <a:t>Fifth level</a:t>
            </a:r>
            <a:endParaRPr lang="en-AU" sz="2400" kern="0" dirty="0">
              <a:solidFill>
                <a:srgbClr val="000000"/>
              </a:solidFill>
            </a:endParaRPr>
          </a:p>
        </p:txBody>
      </p:sp>
      <p:sp>
        <p:nvSpPr>
          <p:cNvPr id="9" name="Slide Number Placeholder 5"/>
          <p:cNvSpPr>
            <a:spLocks noGrp="1"/>
          </p:cNvSpPr>
          <p:nvPr>
            <p:ph type="sldNum" sz="quarter" idx="4"/>
          </p:nvPr>
        </p:nvSpPr>
        <p:spPr>
          <a:xfrm>
            <a:off x="10893398" y="6368063"/>
            <a:ext cx="1069623" cy="365125"/>
          </a:xfrm>
          <a:prstGeom prst="rect">
            <a:avLst/>
          </a:prstGeom>
        </p:spPr>
        <p:txBody>
          <a:bodyPr/>
          <a:lstStyle/>
          <a:p>
            <a:fld id="{84CD2B8E-7FB8-4059-B0B9-8D76C38155E7}" type="slidenum">
              <a:rPr lang="en-AU" smtClean="0">
                <a:solidFill>
                  <a:srgbClr val="000000">
                    <a:tint val="75000"/>
                  </a:srgbClr>
                </a:solidFill>
              </a:rPr>
              <a:pPr/>
              <a:t>‹#›</a:t>
            </a:fld>
            <a:endParaRPr lang="en-AU" dirty="0">
              <a:solidFill>
                <a:srgbClr val="000000">
                  <a:tint val="75000"/>
                </a:srgbClr>
              </a:solidFill>
            </a:endParaRPr>
          </a:p>
        </p:txBody>
      </p:sp>
      <p:sp>
        <p:nvSpPr>
          <p:cNvPr id="11" name="Slide Number Placeholder 5"/>
          <p:cNvSpPr txBox="1">
            <a:spLocks/>
          </p:cNvSpPr>
          <p:nvPr userDrawn="1"/>
        </p:nvSpPr>
        <p:spPr>
          <a:xfrm>
            <a:off x="10284179" y="6356354"/>
            <a:ext cx="10696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CD2B8E-7FB8-4059-B0B9-8D76C38155E7}" type="slidenum">
              <a:rPr lang="en-AU" sz="1800" smtClean="0">
                <a:solidFill>
                  <a:srgbClr val="000000">
                    <a:tint val="75000"/>
                  </a:srgbClr>
                </a:solidFill>
              </a:rPr>
              <a:pPr/>
              <a:t>‹#›</a:t>
            </a:fld>
            <a:endParaRPr lang="en-AU" sz="1800" dirty="0">
              <a:solidFill>
                <a:srgbClr val="000000">
                  <a:tint val="75000"/>
                </a:srgbClr>
              </a:solidFill>
            </a:endParaRPr>
          </a:p>
        </p:txBody>
      </p:sp>
      <p:cxnSp>
        <p:nvCxnSpPr>
          <p:cNvPr id="12" name="Straight Connector 11">
            <a:extLst>
              <a:ext uri="{FF2B5EF4-FFF2-40B4-BE49-F238E27FC236}">
                <a16:creationId xmlns:a16="http://schemas.microsoft.com/office/drawing/2014/main" id="{250CF0AA-A64C-4BB0-9798-2398C4EEB087}"/>
              </a:ext>
            </a:extLst>
          </p:cNvPr>
          <p:cNvCxnSpPr/>
          <p:nvPr userDrawn="1"/>
        </p:nvCxnSpPr>
        <p:spPr>
          <a:xfrm flipV="1">
            <a:off x="527539" y="1160585"/>
            <a:ext cx="9214339" cy="117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5530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p:transition>
    <p:fade/>
  </p:transition>
  <p:hf hdr="0" ftr="0" dt="0"/>
  <p:txStyles>
    <p:titleStyle>
      <a:lvl1pPr algn="l" rtl="0" eaLnBrk="0" fontAlgn="base" hangingPunct="0">
        <a:lnSpc>
          <a:spcPts val="4000"/>
        </a:lnSpc>
        <a:spcBef>
          <a:spcPct val="0"/>
        </a:spcBef>
        <a:spcAft>
          <a:spcPct val="0"/>
        </a:spcAft>
        <a:defRPr sz="4000" b="1">
          <a:ln>
            <a:noFill/>
          </a:ln>
          <a:solidFill>
            <a:schemeClr val="tx2"/>
          </a:solidFill>
          <a:effectLst/>
          <a:latin typeface="+mj-lt"/>
          <a:ea typeface="ＭＳ Ｐゴシック" charset="0"/>
          <a:cs typeface="ＭＳ Ｐゴシック" charset="0"/>
        </a:defRPr>
      </a:lvl1pPr>
      <a:lvl2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5pPr>
      <a:lvl6pPr marL="609570" algn="l" rtl="0" fontAlgn="base">
        <a:spcBef>
          <a:spcPct val="0"/>
        </a:spcBef>
        <a:spcAft>
          <a:spcPct val="0"/>
        </a:spcAft>
        <a:defRPr sz="4267">
          <a:solidFill>
            <a:schemeClr val="tx2"/>
          </a:solidFill>
          <a:latin typeface="Arial" charset="0"/>
        </a:defRPr>
      </a:lvl6pPr>
      <a:lvl7pPr marL="1219140" algn="l" rtl="0" fontAlgn="base">
        <a:spcBef>
          <a:spcPct val="0"/>
        </a:spcBef>
        <a:spcAft>
          <a:spcPct val="0"/>
        </a:spcAft>
        <a:defRPr sz="4267">
          <a:solidFill>
            <a:schemeClr val="tx2"/>
          </a:solidFill>
          <a:latin typeface="Arial" charset="0"/>
        </a:defRPr>
      </a:lvl7pPr>
      <a:lvl8pPr marL="1828709" algn="l" rtl="0" fontAlgn="base">
        <a:spcBef>
          <a:spcPct val="0"/>
        </a:spcBef>
        <a:spcAft>
          <a:spcPct val="0"/>
        </a:spcAft>
        <a:defRPr sz="4267">
          <a:solidFill>
            <a:schemeClr val="tx2"/>
          </a:solidFill>
          <a:latin typeface="Arial" charset="0"/>
        </a:defRPr>
      </a:lvl8pPr>
      <a:lvl9pPr marL="2438278" algn="l" rtl="0" fontAlgn="base">
        <a:spcBef>
          <a:spcPct val="0"/>
        </a:spcBef>
        <a:spcAft>
          <a:spcPct val="0"/>
        </a:spcAft>
        <a:defRPr sz="4267">
          <a:solidFill>
            <a:schemeClr val="tx2"/>
          </a:solidFill>
          <a:latin typeface="Arial" charset="0"/>
        </a:defRPr>
      </a:lvl9pPr>
    </p:titleStyle>
    <p:bodyStyle>
      <a:lvl1pPr marL="355582" indent="-355582" algn="l" defTabSz="609570" rtl="0" eaLnBrk="0" fontAlgn="base" hangingPunct="0">
        <a:spcBef>
          <a:spcPts val="1333"/>
        </a:spcBef>
        <a:spcAft>
          <a:spcPct val="0"/>
        </a:spcAft>
        <a:buClrTx/>
        <a:buChar char="•"/>
        <a:defRPr sz="3200">
          <a:solidFill>
            <a:schemeClr val="tx1"/>
          </a:solidFill>
          <a:latin typeface="+mn-lt"/>
          <a:ea typeface="ＭＳ Ｐゴシック" charset="0"/>
          <a:cs typeface="+mn-cs"/>
        </a:defRPr>
      </a:lvl1pPr>
      <a:lvl2pPr marL="711165" indent="-355582" algn="l" rtl="0" eaLnBrk="0" fontAlgn="base" hangingPunct="0">
        <a:spcBef>
          <a:spcPct val="20000"/>
        </a:spcBef>
        <a:spcAft>
          <a:spcPct val="0"/>
        </a:spcAft>
        <a:buClrTx/>
        <a:buFont typeface="Arial" charset="0"/>
        <a:buChar char="–"/>
        <a:defRPr sz="2400">
          <a:solidFill>
            <a:schemeClr val="tx1"/>
          </a:solidFill>
          <a:latin typeface="+mn-lt"/>
          <a:ea typeface="Arial" charset="0"/>
          <a:cs typeface="+mn-cs"/>
        </a:defRPr>
      </a:lvl2pPr>
      <a:lvl3pPr marL="1193741" indent="-114294" algn="l" rtl="0" eaLnBrk="0" fontAlgn="base" hangingPunct="0">
        <a:spcBef>
          <a:spcPct val="20000"/>
        </a:spcBef>
        <a:spcAft>
          <a:spcPct val="0"/>
        </a:spcAft>
        <a:buClr>
          <a:schemeClr val="hlink"/>
        </a:buClr>
        <a:buFont typeface="Arial" charset="0"/>
        <a:defRPr>
          <a:solidFill>
            <a:schemeClr val="tx1"/>
          </a:solidFill>
          <a:latin typeface="+mn-lt"/>
          <a:ea typeface="Arial" charset="0"/>
          <a:cs typeface="+mn-cs"/>
        </a:defRPr>
      </a:lvl3pPr>
      <a:lvl4pPr marL="2133493" indent="-304784" algn="l" rtl="0" eaLnBrk="0" fontAlgn="base" hangingPunct="0">
        <a:spcBef>
          <a:spcPct val="20000"/>
        </a:spcBef>
        <a:spcAft>
          <a:spcPct val="0"/>
        </a:spcAft>
        <a:buChar char="–"/>
        <a:defRPr sz="2667">
          <a:solidFill>
            <a:schemeClr val="tx1"/>
          </a:solidFill>
          <a:latin typeface="+mn-lt"/>
          <a:ea typeface="Arial" charset="0"/>
          <a:cs typeface="+mn-cs"/>
        </a:defRPr>
      </a:lvl4pPr>
      <a:lvl5pPr marL="2743062" indent="-304784" algn="l" rtl="0" eaLnBrk="0" fontAlgn="base" hangingPunct="0">
        <a:spcBef>
          <a:spcPct val="20000"/>
        </a:spcBef>
        <a:spcAft>
          <a:spcPct val="0"/>
        </a:spcAft>
        <a:buChar char="»"/>
        <a:defRPr sz="2667">
          <a:solidFill>
            <a:schemeClr val="tx1"/>
          </a:solidFill>
          <a:latin typeface="+mn-lt"/>
          <a:ea typeface="Arial" charset="0"/>
          <a:cs typeface="+mn-cs"/>
        </a:defRPr>
      </a:lvl5pPr>
      <a:lvl6pPr marL="3352632" indent="-304784" algn="l" rtl="0" fontAlgn="base">
        <a:spcBef>
          <a:spcPct val="20000"/>
        </a:spcBef>
        <a:spcAft>
          <a:spcPct val="0"/>
        </a:spcAft>
        <a:buChar char="»"/>
        <a:defRPr sz="2667">
          <a:solidFill>
            <a:schemeClr val="tx1"/>
          </a:solidFill>
          <a:latin typeface="+mn-lt"/>
          <a:cs typeface="+mn-cs"/>
        </a:defRPr>
      </a:lvl6pPr>
      <a:lvl7pPr marL="3962202" indent="-304784" algn="l" rtl="0" fontAlgn="base">
        <a:spcBef>
          <a:spcPct val="20000"/>
        </a:spcBef>
        <a:spcAft>
          <a:spcPct val="0"/>
        </a:spcAft>
        <a:buChar char="»"/>
        <a:defRPr sz="2667">
          <a:solidFill>
            <a:schemeClr val="tx1"/>
          </a:solidFill>
          <a:latin typeface="+mn-lt"/>
          <a:cs typeface="+mn-cs"/>
        </a:defRPr>
      </a:lvl7pPr>
      <a:lvl8pPr marL="4571772" indent="-304784" algn="l" rtl="0" fontAlgn="base">
        <a:spcBef>
          <a:spcPct val="20000"/>
        </a:spcBef>
        <a:spcAft>
          <a:spcPct val="0"/>
        </a:spcAft>
        <a:buChar char="»"/>
        <a:defRPr sz="2667">
          <a:solidFill>
            <a:schemeClr val="tx1"/>
          </a:solidFill>
          <a:latin typeface="+mn-lt"/>
          <a:cs typeface="+mn-cs"/>
        </a:defRPr>
      </a:lvl8pPr>
      <a:lvl9pPr marL="5181341" indent="-304784" algn="l" rtl="0" fontAlgn="base">
        <a:spcBef>
          <a:spcPct val="20000"/>
        </a:spcBef>
        <a:spcAft>
          <a:spcPct val="0"/>
        </a:spcAft>
        <a:buChar char="»"/>
        <a:defRPr sz="2667">
          <a:solidFill>
            <a:schemeClr val="tx1"/>
          </a:solidFill>
          <a:latin typeface="+mn-lt"/>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A6C14-3DC5-4CA0-B4E0-19DA3AB903C6}"/>
              </a:ext>
            </a:extLst>
          </p:cNvPr>
          <p:cNvSpPr>
            <a:spLocks noGrp="1"/>
          </p:cNvSpPr>
          <p:nvPr>
            <p:ph type="title"/>
          </p:nvPr>
        </p:nvSpPr>
        <p:spPr>
          <a:xfrm>
            <a:off x="838200" y="493776"/>
            <a:ext cx="7886700" cy="804864"/>
          </a:xfrm>
          <a:prstGeom prst="rect">
            <a:avLst/>
          </a:prstGeom>
        </p:spPr>
        <p:txBody>
          <a:bodyPr vert="horz" lIns="91440" tIns="0" rIns="91440" bIns="0" rtlCol="0" anchor="t">
            <a:noAutofit/>
          </a:bodyPr>
          <a:lstStyle/>
          <a:p>
            <a:r>
              <a:rPr lang="en-US" dirty="0"/>
              <a:t>Title</a:t>
            </a:r>
          </a:p>
        </p:txBody>
      </p:sp>
      <p:sp>
        <p:nvSpPr>
          <p:cNvPr id="3" name="Text Placeholder 2">
            <a:extLst>
              <a:ext uri="{FF2B5EF4-FFF2-40B4-BE49-F238E27FC236}">
                <a16:creationId xmlns:a16="http://schemas.microsoft.com/office/drawing/2014/main" id="{29351E59-E4CC-4ACD-AA24-3266775B1AA5}"/>
              </a:ext>
            </a:extLst>
          </p:cNvPr>
          <p:cNvSpPr>
            <a:spLocks noGrp="1"/>
          </p:cNvSpPr>
          <p:nvPr>
            <p:ph type="body" idx="1"/>
          </p:nvPr>
        </p:nvSpPr>
        <p:spPr>
          <a:xfrm>
            <a:off x="838200" y="1485900"/>
            <a:ext cx="10363200" cy="4724775"/>
          </a:xfrm>
          <a:prstGeom prst="rect">
            <a:avLst/>
          </a:prstGeom>
        </p:spPr>
        <p:txBody>
          <a:bodyPr vert="horz" lIns="91440" tIns="0" rIns="9144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baseline="0" dirty="0"/>
              <a:t>Sixth Level</a:t>
            </a:r>
            <a:endParaRPr lang="en-US" dirty="0"/>
          </a:p>
        </p:txBody>
      </p:sp>
      <p:sp>
        <p:nvSpPr>
          <p:cNvPr id="26" name="Rectangle 25">
            <a:extLst>
              <a:ext uri="{FF2B5EF4-FFF2-40B4-BE49-F238E27FC236}">
                <a16:creationId xmlns:a16="http://schemas.microsoft.com/office/drawing/2014/main" id="{73402026-1850-4FDF-A915-8E6FA5E079C3}"/>
              </a:ext>
            </a:extLst>
          </p:cNvPr>
          <p:cNvSpPr/>
          <p:nvPr userDrawn="1"/>
        </p:nvSpPr>
        <p:spPr>
          <a:xfrm>
            <a:off x="0" y="0"/>
            <a:ext cx="304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3B2CC626-DD08-4408-800F-2098FC3732CC}"/>
              </a:ext>
            </a:extLst>
          </p:cNvPr>
          <p:cNvSpPr>
            <a:spLocks noGrp="1"/>
          </p:cNvSpPr>
          <p:nvPr>
            <p:ph type="sldNum" sz="quarter" idx="4"/>
          </p:nvPr>
        </p:nvSpPr>
        <p:spPr>
          <a:xfrm>
            <a:off x="-13199" y="6284421"/>
            <a:ext cx="331199" cy="365125"/>
          </a:xfrm>
          <a:prstGeom prst="rect">
            <a:avLst/>
          </a:prstGeom>
        </p:spPr>
        <p:txBody>
          <a:bodyPr vert="horz" lIns="91440" tIns="45720" rIns="91440" bIns="0" rtlCol="0" anchor="b"/>
          <a:lstStyle>
            <a:lvl1pPr algn="ctr">
              <a:defRPr sz="900" b="1">
                <a:solidFill>
                  <a:schemeClr val="bg1"/>
                </a:solidFill>
              </a:defRPr>
            </a:lvl1pPr>
          </a:lstStyle>
          <a:p>
            <a:fld id="{7E6B6FB5-4010-46E8-B47B-1AE3C0E9FCBC}" type="slidenum">
              <a:rPr lang="en-US" smtClean="0"/>
              <a:pPr/>
              <a:t>‹#›</a:t>
            </a:fld>
            <a:endParaRPr lang="en-US" dirty="0"/>
          </a:p>
        </p:txBody>
      </p:sp>
    </p:spTree>
    <p:extLst>
      <p:ext uri="{BB962C8B-B14F-4D97-AF65-F5344CB8AC3E}">
        <p14:creationId xmlns:p14="http://schemas.microsoft.com/office/powerpoint/2010/main" val="158256144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hf hdr="0" ftr="0" dt="0"/>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182880" indent="-182880" algn="l" defTabSz="914400" rtl="0" eaLnBrk="1" latinLnBrk="0" hangingPunct="1">
        <a:lnSpc>
          <a:spcPct val="100000"/>
        </a:lnSpc>
        <a:spcBef>
          <a:spcPts val="1000"/>
        </a:spcBef>
        <a:buClr>
          <a:schemeClr val="accent1"/>
        </a:buClr>
        <a:buSzPct val="125000"/>
        <a:buFont typeface="Arial" panose="020B0604020202020204" pitchFamily="34" charset="0"/>
        <a:buChar char="•"/>
        <a:defRPr sz="2000" kern="1200">
          <a:solidFill>
            <a:schemeClr val="tx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28">
          <p15:clr>
            <a:srgbClr val="F26B43"/>
          </p15:clr>
        </p15:guide>
        <p15:guide id="4" pos="7056">
          <p15:clr>
            <a:srgbClr val="F26B43"/>
          </p15:clr>
        </p15:guide>
        <p15:guide id="5" orient="horz" pos="3912">
          <p15:clr>
            <a:srgbClr val="F26B43"/>
          </p15:clr>
        </p15:guide>
        <p15:guide id="6" pos="984">
          <p15:clr>
            <a:srgbClr val="5ACBF0"/>
          </p15:clr>
        </p15:guide>
        <p15:guide id="7" pos="1080">
          <p15:clr>
            <a:srgbClr val="5ACBF0"/>
          </p15:clr>
        </p15:guide>
        <p15:guide id="8" pos="1536">
          <p15:clr>
            <a:srgbClr val="5ACBF0"/>
          </p15:clr>
        </p15:guide>
        <p15:guide id="9" pos="1632">
          <p15:clr>
            <a:srgbClr val="5ACBF0"/>
          </p15:clr>
        </p15:guide>
        <p15:guide id="10" pos="2088">
          <p15:clr>
            <a:srgbClr val="5ACBF0"/>
          </p15:clr>
        </p15:guide>
        <p15:guide id="11" pos="2184">
          <p15:clr>
            <a:srgbClr val="5ACBF0"/>
          </p15:clr>
        </p15:guide>
        <p15:guide id="12" pos="2640">
          <p15:clr>
            <a:srgbClr val="5ACBF0"/>
          </p15:clr>
        </p15:guide>
        <p15:guide id="13" pos="2736">
          <p15:clr>
            <a:srgbClr val="5ACBF0"/>
          </p15:clr>
        </p15:guide>
        <p15:guide id="14" pos="3192">
          <p15:clr>
            <a:srgbClr val="5ACBF0"/>
          </p15:clr>
        </p15:guide>
        <p15:guide id="15" pos="3288">
          <p15:clr>
            <a:srgbClr val="5ACBF0"/>
          </p15:clr>
        </p15:guide>
        <p15:guide id="16" pos="3744">
          <p15:clr>
            <a:srgbClr val="5ACBF0"/>
          </p15:clr>
        </p15:guide>
        <p15:guide id="17" pos="3840">
          <p15:clr>
            <a:srgbClr val="5ACBF0"/>
          </p15:clr>
        </p15:guide>
        <p15:guide id="18" pos="4296">
          <p15:clr>
            <a:srgbClr val="5ACBF0"/>
          </p15:clr>
        </p15:guide>
        <p15:guide id="19" pos="4392">
          <p15:clr>
            <a:srgbClr val="5ACBF0"/>
          </p15:clr>
        </p15:guide>
        <p15:guide id="20" pos="4848">
          <p15:clr>
            <a:srgbClr val="5ACBF0"/>
          </p15:clr>
        </p15:guide>
        <p15:guide id="21" pos="4944">
          <p15:clr>
            <a:srgbClr val="5ACBF0"/>
          </p15:clr>
        </p15:guide>
        <p15:guide id="22" pos="5400">
          <p15:clr>
            <a:srgbClr val="5ACBF0"/>
          </p15:clr>
        </p15:guide>
        <p15:guide id="23" pos="5496">
          <p15:clr>
            <a:srgbClr val="5ACBF0"/>
          </p15:clr>
        </p15:guide>
        <p15:guide id="24" pos="5952">
          <p15:clr>
            <a:srgbClr val="5ACBF0"/>
          </p15:clr>
        </p15:guide>
        <p15:guide id="25" pos="6048">
          <p15:clr>
            <a:srgbClr val="5ACBF0"/>
          </p15:clr>
        </p15:guide>
        <p15:guide id="26" pos="6504">
          <p15:clr>
            <a:srgbClr val="5ACBF0"/>
          </p15:clr>
        </p15:guide>
        <p15:guide id="27" pos="6600">
          <p15:clr>
            <a:srgbClr val="5ACBF0"/>
          </p15:clr>
        </p15:guide>
        <p15:guide id="28" orient="horz" pos="816">
          <p15:clr>
            <a:srgbClr val="9FCC3B"/>
          </p15:clr>
        </p15:guide>
        <p15:guide id="29" orient="horz" pos="936">
          <p15:clr>
            <a:srgbClr val="9FCC3B"/>
          </p15:clr>
        </p15:guide>
        <p15:guide id="30" orient="horz" pos="2448">
          <p15:clr>
            <a:srgbClr val="9FCC3B"/>
          </p15:clr>
        </p15:guide>
        <p15:guide id="31" orient="horz" pos="4200">
          <p15:clr>
            <a:srgbClr val="F26B43"/>
          </p15:clr>
        </p15:guide>
        <p15:guide id="32" orient="horz" pos="3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6.xml"/><Relationship Id="rId4" Type="http://schemas.openxmlformats.org/officeDocument/2006/relationships/image" Target="../media/image91.jpeg"/></Relationships>
</file>

<file path=ppt/slides/_rels/slide1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hyperlink" Target="https://www.entnet.org/content/clinical-practice-guidelines" TargetMode="External"/><Relationship Id="rId2" Type="http://schemas.openxmlformats.org/officeDocument/2006/relationships/image" Target="../media/image94.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hyperlink" Target="https://www.entnet.org/content/clinical-consensus-statements" TargetMode="External"/><Relationship Id="rId2" Type="http://schemas.openxmlformats.org/officeDocument/2006/relationships/image" Target="../media/image95.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hyperlink" Target="https://www.pharmagenesis.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tiff"/><Relationship Id="rId1" Type="http://schemas.openxmlformats.org/officeDocument/2006/relationships/slideLayout" Target="../slideLayouts/slideLayout26.xml"/><Relationship Id="rId5" Type="http://schemas.openxmlformats.org/officeDocument/2006/relationships/comments" Target="../comments/comment1.xml"/><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99.tiff"/><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image" Target="../media/image102.tiff"/><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image" Target="../media/image107.png"/><Relationship Id="rId1" Type="http://schemas.openxmlformats.org/officeDocument/2006/relationships/slideLayout" Target="../slideLayouts/slideLayout26.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 Id="rId9" Type="http://schemas.openxmlformats.org/officeDocument/2006/relationships/image" Target="../media/image114.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0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26.xml"/><Relationship Id="rId5" Type="http://schemas.openxmlformats.org/officeDocument/2006/relationships/slide" Target="slide30.xml"/><Relationship Id="rId4" Type="http://schemas.openxmlformats.org/officeDocument/2006/relationships/slide" Target="slide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hyperlink" Target="http://apps.who.int/iris/bitstream/10665/260336/1/9789241550260-eng.pdf" TargetMode="External"/><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84.svg"/><Relationship Id="rId4" Type="http://schemas.openxmlformats.org/officeDocument/2006/relationships/image" Target="../media/image8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hyperlink" Target="https://www.who.int/news-room/fact-sheets/detail/deafness-and-hearing-loss" TargetMode="External"/><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87.jpeg"/><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hyperlink" Target="https://www.who.int/news-room/fact-sheets/detail/deafness-and-hearing-loss"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88.png"/><Relationship Id="rId4" Type="http://schemas.openxmlformats.org/officeDocument/2006/relationships/hyperlink" Target="https://www.hear-it.org/sites/default/files/multimedia/documents/Hear_It_Report_October_2006.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16244" y="3447210"/>
            <a:ext cx="10428529" cy="676595"/>
          </a:xfrm>
          <a:prstGeom prst="rect">
            <a:avLst/>
          </a:prstGeom>
          <a:ln algn="ctr"/>
          <a:extLst>
            <a:ext uri="{91240B29-F687-4f45-9708-019B960494DF}">
              <a14:hiddenLine xmlns:a14="http://schemas.microsoft.com/office/drawing/2010/main" xmlns="" w="9525" algn="ctr">
                <a:solidFill>
                  <a:srgbClr val="000000"/>
                </a:solidFill>
                <a:miter lim="800000"/>
                <a:headEnd/>
                <a:tailEnd/>
              </a14:hiddenLine>
            </a:ext>
          </a:extLst>
        </p:spPr>
        <p:txBody>
          <a:bodyPr anchor="b">
            <a:noAutofit/>
          </a:bodyPr>
          <a:lstStyle>
            <a:lvl1pPr algn="l" rtl="0" eaLnBrk="0" fontAlgn="base" hangingPunct="0">
              <a:lnSpc>
                <a:spcPts val="4000"/>
              </a:lnSpc>
              <a:spcBef>
                <a:spcPct val="0"/>
              </a:spcBef>
              <a:spcAft>
                <a:spcPct val="0"/>
              </a:spcAft>
              <a:defRPr sz="4000" b="1">
                <a:ln>
                  <a:noFill/>
                </a:ln>
                <a:solidFill>
                  <a:srgbClr val="FDC82F"/>
                </a:solidFill>
                <a:effectLst/>
                <a:latin typeface="+mj-lt"/>
                <a:ea typeface="ＭＳ Ｐゴシック" charset="0"/>
                <a:cs typeface="ＭＳ Ｐゴシック" charset="0"/>
              </a:defRPr>
            </a:lvl1pPr>
            <a:lvl2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5pPr>
            <a:lvl6pPr marL="609585" algn="l" rtl="0" fontAlgn="base">
              <a:spcBef>
                <a:spcPct val="0"/>
              </a:spcBef>
              <a:spcAft>
                <a:spcPct val="0"/>
              </a:spcAft>
              <a:defRPr sz="4267">
                <a:solidFill>
                  <a:schemeClr val="tx2"/>
                </a:solidFill>
                <a:latin typeface="Arial" charset="0"/>
              </a:defRPr>
            </a:lvl6pPr>
            <a:lvl7pPr marL="1219170" algn="l" rtl="0" fontAlgn="base">
              <a:spcBef>
                <a:spcPct val="0"/>
              </a:spcBef>
              <a:spcAft>
                <a:spcPct val="0"/>
              </a:spcAft>
              <a:defRPr sz="4267">
                <a:solidFill>
                  <a:schemeClr val="tx2"/>
                </a:solidFill>
                <a:latin typeface="Arial" charset="0"/>
              </a:defRPr>
            </a:lvl7pPr>
            <a:lvl8pPr marL="1828754" algn="l" rtl="0" fontAlgn="base">
              <a:spcBef>
                <a:spcPct val="0"/>
              </a:spcBef>
              <a:spcAft>
                <a:spcPct val="0"/>
              </a:spcAft>
              <a:defRPr sz="4267">
                <a:solidFill>
                  <a:schemeClr val="tx2"/>
                </a:solidFill>
                <a:latin typeface="Arial" charset="0"/>
              </a:defRPr>
            </a:lvl8pPr>
            <a:lvl9pPr marL="2438339" algn="l" rtl="0" fontAlgn="base">
              <a:spcBef>
                <a:spcPct val="0"/>
              </a:spcBef>
              <a:spcAft>
                <a:spcPct val="0"/>
              </a:spcAft>
              <a:defRPr sz="4267">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4800" b="1" i="0" u="none" strike="noStrike" kern="1200" cap="all" spc="0" normalizeH="0" baseline="0" noProof="0" dirty="0">
                <a:ln>
                  <a:noFill/>
                </a:ln>
                <a:solidFill>
                  <a:srgbClr val="000000"/>
                </a:solidFill>
                <a:effectLst/>
                <a:uLnTx/>
                <a:uFillTx/>
                <a:latin typeface="Calibri" panose="020F0502020204030204"/>
                <a:ea typeface="ＭＳ Ｐゴシック" charset="0"/>
                <a:cs typeface="Arial" panose="020B0604020202020204" pitchFamily="34" charset="0"/>
              </a:rPr>
              <a:t>STANDARD OF CARE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3600" b="0" i="0" u="none" strike="noStrike" kern="1200" cap="none" spc="0" normalizeH="0" baseline="0" noProof="0" dirty="0">
                <a:ln>
                  <a:noFill/>
                </a:ln>
                <a:solidFill>
                  <a:srgbClr val="000000"/>
                </a:solidFill>
                <a:effectLst/>
                <a:uLnTx/>
                <a:uFillTx/>
                <a:latin typeface="Tahoma"/>
                <a:ea typeface="ＭＳ Ｐゴシック" charset="0"/>
                <a:cs typeface="Arial" panose="020B0604020202020204" pitchFamily="34" charset="0"/>
              </a:rPr>
              <a:t>For adults with severe to profound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3600" b="0" i="0" u="none" strike="noStrike" kern="1200" cap="none" spc="0" normalizeH="0" baseline="0" noProof="0" dirty="0">
                <a:ln>
                  <a:noFill/>
                </a:ln>
                <a:solidFill>
                  <a:srgbClr val="000000"/>
                </a:solidFill>
                <a:effectLst/>
                <a:uLnTx/>
                <a:uFillTx/>
                <a:latin typeface="Tahoma"/>
                <a:ea typeface="ＭＳ Ｐゴシック" charset="0"/>
                <a:cs typeface="Arial" panose="020B0604020202020204" pitchFamily="34" charset="0"/>
              </a:rPr>
              <a:t>sensorineural hearing loss</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AU" altLang="en-US" sz="3600" b="1" i="0" u="none" strike="noStrike" kern="1200" cap="none" spc="0" normalizeH="0" baseline="0" noProof="0" dirty="0">
                <a:ln>
                  <a:noFill/>
                </a:ln>
                <a:solidFill>
                  <a:srgbClr val="000000"/>
                </a:solidFill>
                <a:effectLst/>
                <a:uLnTx/>
                <a:uFillTx/>
                <a:latin typeface="Tahoma"/>
                <a:ea typeface="ＭＳ Ｐゴシック" charset="0"/>
                <a:cs typeface="Arial" panose="020B0604020202020204" pitchFamily="34" charset="0"/>
              </a:rPr>
            </a:br>
            <a:r>
              <a:rPr kumimoji="0" lang="en-AU" altLang="en-US" sz="3600" b="1"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panose="020B0604020202020204" pitchFamily="34" charset="0"/>
              </a:rPr>
              <a:t>Consensus for cochlear implantation</a:t>
            </a:r>
            <a:endParaRPr kumimoji="0" lang="en-AU" altLang="en-US" sz="36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panose="020B0604020202020204" pitchFamily="34" charset="0"/>
            </a:endParaRPr>
          </a:p>
        </p:txBody>
      </p:sp>
      <p:sp>
        <p:nvSpPr>
          <p:cNvPr id="5" name="Rectangle 3"/>
          <p:cNvSpPr txBox="1">
            <a:spLocks noChangeArrowheads="1"/>
          </p:cNvSpPr>
          <p:nvPr/>
        </p:nvSpPr>
        <p:spPr>
          <a:xfrm>
            <a:off x="963137" y="4406045"/>
            <a:ext cx="7770812" cy="806450"/>
          </a:xfrm>
          <a:prstGeom prst="rect">
            <a:avLst/>
          </a:prstGeom>
          <a:ln algn="ctr"/>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marL="0" indent="0" algn="l" defTabSz="1219170" rtl="0" eaLnBrk="0" fontAlgn="base" hangingPunct="0">
              <a:lnSpc>
                <a:spcPts val="3200"/>
              </a:lnSpc>
              <a:spcBef>
                <a:spcPct val="20000"/>
              </a:spcBef>
              <a:spcAft>
                <a:spcPct val="0"/>
              </a:spcAft>
              <a:buClrTx/>
              <a:buFontTx/>
              <a:buNone/>
              <a:defRPr sz="3200">
                <a:solidFill>
                  <a:schemeClr val="bg1"/>
                </a:solidFill>
                <a:latin typeface="+mn-lt"/>
                <a:ea typeface="ＭＳ Ｐゴシック" charset="0"/>
                <a:cs typeface="+mn-cs"/>
              </a:defRPr>
            </a:lvl1pPr>
            <a:lvl2pPr marL="711182" indent="-355591" algn="l" rtl="0" eaLnBrk="0" fontAlgn="base" hangingPunct="0">
              <a:spcBef>
                <a:spcPct val="20000"/>
              </a:spcBef>
              <a:spcAft>
                <a:spcPct val="0"/>
              </a:spcAft>
              <a:buClrTx/>
              <a:buFont typeface="Arial" charset="0"/>
              <a:buChar char="–"/>
              <a:defRPr sz="2400">
                <a:solidFill>
                  <a:schemeClr val="tx1"/>
                </a:solidFill>
                <a:latin typeface="+mn-lt"/>
                <a:ea typeface="Arial" charset="0"/>
                <a:cs typeface="+mn-cs"/>
              </a:defRPr>
            </a:lvl2pPr>
            <a:lvl3pPr marL="1193770" indent="-114297" algn="l" rtl="0" eaLnBrk="0" fontAlgn="base" hangingPunct="0">
              <a:spcBef>
                <a:spcPct val="20000"/>
              </a:spcBef>
              <a:spcAft>
                <a:spcPct val="0"/>
              </a:spcAft>
              <a:buClr>
                <a:schemeClr val="hlink"/>
              </a:buClr>
              <a:buFont typeface="Arial" charset="0"/>
              <a:defRPr>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cs typeface="+mn-cs"/>
              </a:defRPr>
            </a:lvl6pPr>
            <a:lvl7pPr marL="3962301" indent="-304792" algn="l" rtl="0" fontAlgn="base">
              <a:spcBef>
                <a:spcPct val="20000"/>
              </a:spcBef>
              <a:spcAft>
                <a:spcPct val="0"/>
              </a:spcAft>
              <a:buChar char="»"/>
              <a:defRPr sz="2667">
                <a:solidFill>
                  <a:schemeClr val="tx1"/>
                </a:solidFill>
                <a:latin typeface="+mn-lt"/>
                <a:cs typeface="+mn-cs"/>
              </a:defRPr>
            </a:lvl7pPr>
            <a:lvl8pPr marL="4571886" indent="-304792" algn="l" rtl="0" fontAlgn="base">
              <a:spcBef>
                <a:spcPct val="20000"/>
              </a:spcBef>
              <a:spcAft>
                <a:spcPct val="0"/>
              </a:spcAft>
              <a:buChar char="»"/>
              <a:defRPr sz="2667">
                <a:solidFill>
                  <a:schemeClr val="tx1"/>
                </a:solidFill>
                <a:latin typeface="+mn-lt"/>
                <a:cs typeface="+mn-cs"/>
              </a:defRPr>
            </a:lvl8pPr>
            <a:lvl9pPr marL="5181470" indent="-304792" algn="l" rtl="0" fontAlgn="base">
              <a:spcBef>
                <a:spcPct val="20000"/>
              </a:spcBef>
              <a:spcAft>
                <a:spcPct val="0"/>
              </a:spcAft>
              <a:buChar char="»"/>
              <a:defRPr sz="2667">
                <a:solidFill>
                  <a:schemeClr val="tx1"/>
                </a:solidFill>
                <a:latin typeface="+mn-lt"/>
                <a:cs typeface="+mn-cs"/>
              </a:defRPr>
            </a:lvl9pPr>
          </a:lstStyle>
          <a:p>
            <a:pPr marL="0" marR="0" lvl="0" indent="0" algn="l" defTabSz="457200" rtl="0" eaLnBrk="1" fontAlgn="base" latinLnBrk="0" hangingPunct="1">
              <a:lnSpc>
                <a:spcPts val="3200"/>
              </a:lnSpc>
              <a:spcBef>
                <a:spcPct val="20000"/>
              </a:spcBef>
              <a:spcAft>
                <a:spcPct val="0"/>
              </a:spcAft>
              <a:buClrTx/>
              <a:buSzTx/>
              <a:buFontTx/>
              <a:buNone/>
              <a:tabLst/>
              <a:defRPr/>
            </a:pPr>
            <a:r>
              <a:rPr kumimoji="0" lang="en-AU" altLang="en-US" sz="3200" b="0" i="0" u="none" strike="noStrike" kern="0" cap="none" spc="0" normalizeH="0" baseline="0" noProof="0" dirty="0">
                <a:ln>
                  <a:noFill/>
                </a:ln>
                <a:solidFill>
                  <a:srgbClr val="FFFFFF">
                    <a:lumMod val="75000"/>
                  </a:srgbClr>
                </a:solidFill>
                <a:effectLst/>
                <a:uLnTx/>
                <a:uFillTx/>
                <a:latin typeface="Tahoma"/>
                <a:ea typeface="ＭＳ Ｐゴシック" pitchFamily="34" charset="-128"/>
                <a:cs typeface="+mn-cs"/>
              </a:rPr>
              <a:t>INSERT DATE HERE</a:t>
            </a:r>
          </a:p>
        </p:txBody>
      </p:sp>
      <p:cxnSp>
        <p:nvCxnSpPr>
          <p:cNvPr id="6" name="Straight Connector 5"/>
          <p:cNvCxnSpPr/>
          <p:nvPr/>
        </p:nvCxnSpPr>
        <p:spPr>
          <a:xfrm flipV="1">
            <a:off x="729264" y="3182263"/>
            <a:ext cx="10855569" cy="468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2CD45E0-DCA3-49BD-A9A3-8DB0B674600F}"/>
              </a:ext>
            </a:extLst>
          </p:cNvPr>
          <p:cNvSpPr/>
          <p:nvPr/>
        </p:nvSpPr>
        <p:spPr>
          <a:xfrm>
            <a:off x="9056451" y="5355570"/>
            <a:ext cx="2675106" cy="11593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ahoma"/>
                <a:ea typeface="+mn-ea"/>
                <a:cs typeface="+mn-cs"/>
              </a:rPr>
              <a:t>INSERT INSTITUTION LOGO HERE</a:t>
            </a:r>
            <a:endParaRPr kumimoji="0" lang="en-AU"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 name="Slide Number Placeholder 3">
            <a:extLst>
              <a:ext uri="{FF2B5EF4-FFF2-40B4-BE49-F238E27FC236}">
                <a16:creationId xmlns:a16="http://schemas.microsoft.com/office/drawing/2014/main" id="{9D872996-8951-42DB-979D-776CF3B39726}"/>
              </a:ext>
            </a:extLst>
          </p:cNvPr>
          <p:cNvSpPr txBox="1">
            <a:spLocks/>
          </p:cNvSpPr>
          <p:nvPr/>
        </p:nvSpPr>
        <p:spPr>
          <a:xfrm>
            <a:off x="0" y="6492875"/>
            <a:ext cx="3311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7E6B6FB5-4010-46E8-B47B-1AE3C0E9FCBC}" type="slidenum">
              <a:rPr lang="en-US" sz="900" b="1" smtClean="0">
                <a:solidFill>
                  <a:prstClr val="white"/>
                </a:solidFill>
                <a:latin typeface="Tahoma"/>
              </a:rPr>
              <a:pPr algn="ctr">
                <a:defRPr/>
              </a:pPr>
              <a:t>1</a:t>
            </a:fld>
            <a:endParaRPr lang="en-US" sz="900" b="1" dirty="0">
              <a:solidFill>
                <a:prstClr val="white"/>
              </a:solidFill>
              <a:latin typeface="Tahoma"/>
            </a:endParaRPr>
          </a:p>
        </p:txBody>
      </p:sp>
    </p:spTree>
    <p:extLst>
      <p:ext uri="{BB962C8B-B14F-4D97-AF65-F5344CB8AC3E}">
        <p14:creationId xmlns:p14="http://schemas.microsoft.com/office/powerpoint/2010/main" val="364849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p:txBody>
          <a:bodyPr/>
          <a:lstStyle/>
          <a:p>
            <a:r>
              <a:rPr lang="en-GB" sz="3200" dirty="0"/>
              <a:t>What does standard of care mean?</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09300" y="1736166"/>
            <a:ext cx="5119500" cy="5211900"/>
          </a:xfrm>
        </p:spPr>
        <p:txBody>
          <a:bodyPr/>
          <a:lstStyle/>
          <a:p>
            <a:pPr marL="180330"/>
            <a:r>
              <a:rPr lang="en-GB" b="1" dirty="0">
                <a:solidFill>
                  <a:srgbClr val="000000"/>
                </a:solidFill>
                <a:ea typeface="Arial Unicode MS" panose="020B0604020202020204" pitchFamily="34" charset="-128"/>
              </a:rPr>
              <a:t>From a medical perspective, </a:t>
            </a:r>
            <a:r>
              <a:rPr lang="en-GB" dirty="0">
                <a:solidFill>
                  <a:srgbClr val="000000"/>
                </a:solidFill>
                <a:ea typeface="Arial Unicode MS" panose="020B0604020202020204" pitchFamily="34" charset="-128"/>
              </a:rPr>
              <a:t> standard of care describes which treatment is appropriate, based on scientific evidence and collaboration between professionals</a:t>
            </a:r>
          </a:p>
          <a:p>
            <a:pPr marL="463794" lvl="1"/>
            <a:r>
              <a:rPr lang="en-GB" sz="2000" dirty="0">
                <a:solidFill>
                  <a:srgbClr val="000000"/>
                </a:solidFill>
                <a:ea typeface="Arial Unicode MS" panose="020B0604020202020204" pitchFamily="34" charset="-128"/>
              </a:rPr>
              <a:t>It is typically the process a clinician should follow for a certain type of patient, illness or clinical circumstance</a:t>
            </a:r>
          </a:p>
          <a:p>
            <a:pPr marL="463794" lvl="1"/>
            <a:endParaRPr lang="en-GB" sz="2000" dirty="0">
              <a:solidFill>
                <a:srgbClr val="000000"/>
              </a:solidFill>
              <a:ea typeface="Arial Unicode MS" panose="020B0604020202020204" pitchFamily="34" charset="-128"/>
            </a:endParaRPr>
          </a:p>
          <a:p>
            <a:pPr marL="180330"/>
            <a:r>
              <a:rPr lang="en-GB" b="1" dirty="0">
                <a:solidFill>
                  <a:srgbClr val="000000"/>
                </a:solidFill>
                <a:ea typeface="Arial Unicode MS" panose="020B0604020202020204" pitchFamily="34" charset="-128"/>
              </a:rPr>
              <a:t>From a legal perspective, </a:t>
            </a:r>
            <a:r>
              <a:rPr lang="en-GB" dirty="0">
                <a:solidFill>
                  <a:srgbClr val="000000"/>
                </a:solidFill>
                <a:ea typeface="Arial Unicode MS" panose="020B0604020202020204" pitchFamily="34" charset="-128"/>
              </a:rPr>
              <a:t>standard of care is the degree of prudence and caution required of an individual who is under a duty of care</a:t>
            </a:r>
          </a:p>
          <a:p>
            <a:pPr marL="0" indent="0">
              <a:buNone/>
            </a:pPr>
            <a:endParaRPr lang="en-GB" dirty="0">
              <a:solidFill>
                <a:srgbClr val="000000"/>
              </a:solidFill>
              <a:ea typeface="Arial Unicode MS" panose="020B0604020202020204" pitchFamily="34" charset="-128"/>
            </a:endParaRPr>
          </a:p>
          <a:p>
            <a:pPr marL="180330"/>
            <a:endParaRPr lang="en-GB" dirty="0">
              <a:solidFill>
                <a:srgbClr val="000000"/>
              </a:solidFill>
              <a:ea typeface="Arial Unicode MS" panose="020B0604020202020204" pitchFamily="34" charset="-128"/>
            </a:endParaRPr>
          </a:p>
          <a:p>
            <a:pPr marL="0" indent="0">
              <a:buNone/>
            </a:pPr>
            <a:r>
              <a:rPr lang="en-AU" dirty="0">
                <a:solidFill>
                  <a:srgbClr val="000000"/>
                </a:solidFill>
                <a:ea typeface="Arial Unicode MS" panose="020B0604020202020204" pitchFamily="34" charset="-128"/>
              </a:rPr>
              <a:t> </a:t>
            </a:r>
          </a:p>
          <a:p>
            <a:endParaRPr lang="en-GB" dirty="0"/>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pic>
        <p:nvPicPr>
          <p:cNvPr id="17" name="Picture 16">
            <a:extLst>
              <a:ext uri="{FF2B5EF4-FFF2-40B4-BE49-F238E27FC236}">
                <a16:creationId xmlns:a16="http://schemas.microsoft.com/office/drawing/2014/main" id="{0FD5142A-7601-4D6F-8C33-B0ED2C6D7C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02222" y="1712145"/>
            <a:ext cx="2476697" cy="1947600"/>
          </a:xfrm>
          <a:prstGeom prst="rect">
            <a:avLst/>
          </a:prstGeom>
          <a:noFill/>
          <a:ln w="19050">
            <a:solidFill>
              <a:schemeClr val="bg1"/>
            </a:solidFill>
          </a:ln>
        </p:spPr>
      </p:pic>
      <p:sp>
        <p:nvSpPr>
          <p:cNvPr id="23" name="TextBox 22">
            <a:extLst>
              <a:ext uri="{FF2B5EF4-FFF2-40B4-BE49-F238E27FC236}">
                <a16:creationId xmlns:a16="http://schemas.microsoft.com/office/drawing/2014/main" id="{BEDA47AE-0B6C-41F9-8DDA-E3050540397C}"/>
              </a:ext>
            </a:extLst>
          </p:cNvPr>
          <p:cNvSpPr txBox="1"/>
          <p:nvPr/>
        </p:nvSpPr>
        <p:spPr>
          <a:xfrm>
            <a:off x="6156382" y="3675049"/>
            <a:ext cx="15199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a:ea typeface="+mn-ea"/>
                <a:cs typeface="+mn-cs"/>
              </a:rPr>
              <a:t>Thyroid cancer</a:t>
            </a:r>
            <a:endParaRPr kumimoji="0" lang="en-GB" sz="1800" b="1" i="0" u="none" strike="noStrike" kern="1200" cap="none" spc="0" normalizeH="0" baseline="0" noProof="0" dirty="0">
              <a:ln>
                <a:noFill/>
              </a:ln>
              <a:solidFill>
                <a:prstClr val="black"/>
              </a:solidFill>
              <a:effectLst/>
              <a:uLnTx/>
              <a:uFillTx/>
              <a:latin typeface="Tahoma"/>
              <a:ea typeface="+mn-ea"/>
              <a:cs typeface="+mn-cs"/>
            </a:endParaRPr>
          </a:p>
        </p:txBody>
      </p:sp>
      <p:pic>
        <p:nvPicPr>
          <p:cNvPr id="20" name="Picture 19">
            <a:extLst>
              <a:ext uri="{FF2B5EF4-FFF2-40B4-BE49-F238E27FC236}">
                <a16:creationId xmlns:a16="http://schemas.microsoft.com/office/drawing/2014/main" id="{E1E8E1E7-6379-485C-B2AE-F2F9C1145DC9}"/>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7672949" y="3257574"/>
            <a:ext cx="1692973" cy="1948552"/>
          </a:xfrm>
          <a:prstGeom prst="rect">
            <a:avLst/>
          </a:prstGeom>
          <a:ln w="15875">
            <a:solidFill>
              <a:schemeClr val="bg1"/>
            </a:solidFill>
          </a:ln>
        </p:spPr>
      </p:pic>
      <p:sp>
        <p:nvSpPr>
          <p:cNvPr id="6" name="TextBox 5">
            <a:extLst>
              <a:ext uri="{FF2B5EF4-FFF2-40B4-BE49-F238E27FC236}">
                <a16:creationId xmlns:a16="http://schemas.microsoft.com/office/drawing/2014/main" id="{16A09D24-856F-409C-BE99-7056A7845FEF}"/>
              </a:ext>
            </a:extLst>
          </p:cNvPr>
          <p:cNvSpPr txBox="1"/>
          <p:nvPr/>
        </p:nvSpPr>
        <p:spPr>
          <a:xfrm>
            <a:off x="7672949" y="5224737"/>
            <a:ext cx="12739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a:ea typeface="+mn-ea"/>
                <a:cs typeface="+mn-cs"/>
              </a:rPr>
              <a:t>Ear, nose and throat</a:t>
            </a:r>
            <a:endParaRPr kumimoji="0" lang="en-GB" sz="1800" b="1" i="0" u="none" strike="noStrike" kern="1200" cap="none" spc="0" normalizeH="0" baseline="0" noProof="0" dirty="0">
              <a:ln>
                <a:noFill/>
              </a:ln>
              <a:solidFill>
                <a:prstClr val="black"/>
              </a:solidFill>
              <a:effectLst/>
              <a:uLnTx/>
              <a:uFillTx/>
              <a:latin typeface="Tahoma"/>
              <a:ea typeface="+mn-ea"/>
              <a:cs typeface="+mn-cs"/>
            </a:endParaRPr>
          </a:p>
        </p:txBody>
      </p:sp>
      <p:pic>
        <p:nvPicPr>
          <p:cNvPr id="11" name="Picture 10">
            <a:extLst>
              <a:ext uri="{FF2B5EF4-FFF2-40B4-BE49-F238E27FC236}">
                <a16:creationId xmlns:a16="http://schemas.microsoft.com/office/drawing/2014/main" id="{5ACB4D75-657E-49AE-AE8E-98A9A83613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34891" y="4135165"/>
            <a:ext cx="1692000" cy="2058332"/>
          </a:xfrm>
          <a:prstGeom prst="rect">
            <a:avLst/>
          </a:prstGeom>
          <a:noFill/>
          <a:ln w="15875">
            <a:solidFill>
              <a:schemeClr val="bg1"/>
            </a:solidFill>
          </a:ln>
        </p:spPr>
      </p:pic>
      <p:sp>
        <p:nvSpPr>
          <p:cNvPr id="22" name="TextBox 21">
            <a:extLst>
              <a:ext uri="{FF2B5EF4-FFF2-40B4-BE49-F238E27FC236}">
                <a16:creationId xmlns:a16="http://schemas.microsoft.com/office/drawing/2014/main" id="{E8B9E06F-50DD-4AA3-B43A-8BAD51C0F0BE}"/>
              </a:ext>
            </a:extLst>
          </p:cNvPr>
          <p:cNvSpPr txBox="1"/>
          <p:nvPr/>
        </p:nvSpPr>
        <p:spPr>
          <a:xfrm>
            <a:off x="9406054" y="6202762"/>
            <a:ext cx="11496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a:ea typeface="+mn-ea"/>
                <a:cs typeface="+mn-cs"/>
              </a:rPr>
              <a:t>Antibiotics</a:t>
            </a:r>
            <a:endParaRPr kumimoji="0" lang="en-GB" sz="1800" b="1" i="0" u="none" strike="noStrike" kern="1200" cap="none" spc="0" normalizeH="0" baseline="0" noProof="0" dirty="0">
              <a:ln>
                <a:noFill/>
              </a:ln>
              <a:solidFill>
                <a:prstClr val="black"/>
              </a:solidFill>
              <a:effectLst/>
              <a:uLnTx/>
              <a:uFillTx/>
              <a:latin typeface="Tahoma"/>
              <a:ea typeface="+mn-ea"/>
              <a:cs typeface="+mn-cs"/>
            </a:endParaRPr>
          </a:p>
        </p:txBody>
      </p:sp>
      <p:sp>
        <p:nvSpPr>
          <p:cNvPr id="24" name="TextBox 23">
            <a:extLst>
              <a:ext uri="{FF2B5EF4-FFF2-40B4-BE49-F238E27FC236}">
                <a16:creationId xmlns:a16="http://schemas.microsoft.com/office/drawing/2014/main" id="{7BEE1633-AB16-46FB-BABF-9C75FE84F55E}"/>
              </a:ext>
            </a:extLst>
          </p:cNvPr>
          <p:cNvSpPr txBox="1"/>
          <p:nvPr/>
        </p:nvSpPr>
        <p:spPr>
          <a:xfrm>
            <a:off x="9234084" y="1239397"/>
            <a:ext cx="2643288" cy="1938992"/>
          </a:xfrm>
          <a:prstGeom prst="rect">
            <a:avLst/>
          </a:prstGeom>
          <a:noFill/>
        </p:spPr>
        <p:txBody>
          <a:bodyPr wrap="square" rtlCol="0">
            <a:spAutoFit/>
          </a:bodyPr>
          <a:lstStyle/>
          <a:p>
            <a:pPr marL="66675" marR="0" lvl="0" indent="0" algn="ctr" defTabSz="914400" rtl="0" eaLnBrk="1" fontAlgn="auto" latinLnBrk="0" hangingPunct="1">
              <a:lnSpc>
                <a:spcPct val="100000"/>
              </a:lnSpc>
              <a:spcBef>
                <a:spcPts val="0"/>
              </a:spcBef>
              <a:spcAft>
                <a:spcPts val="0"/>
              </a:spcAft>
              <a:buClr>
                <a:srgbClr val="FFC000"/>
              </a:buClr>
              <a:buSzPct val="100000"/>
              <a:buFontTx/>
              <a:buNone/>
              <a:tabLst/>
              <a:defRPr/>
            </a:pPr>
            <a:r>
              <a:rPr kumimoji="0" lang="en-AU" sz="2000" b="1" i="0" u="none" strike="noStrike" kern="1200" cap="none" spc="0" normalizeH="0" baseline="0" noProof="0" dirty="0">
                <a:ln>
                  <a:noFill/>
                </a:ln>
                <a:solidFill>
                  <a:srgbClr val="000000"/>
                </a:solidFill>
                <a:effectLst/>
                <a:uLnTx/>
                <a:uFillTx/>
                <a:latin typeface="Tahoma"/>
                <a:ea typeface="Bliss Pro Medium" charset="0"/>
                <a:cs typeface="+mn-cs"/>
              </a:rPr>
              <a:t>Clinical practice guidelines are often the foundation of standard of care practices</a:t>
            </a:r>
          </a:p>
        </p:txBody>
      </p:sp>
    </p:spTree>
    <p:extLst>
      <p:ext uri="{BB962C8B-B14F-4D97-AF65-F5344CB8AC3E}">
        <p14:creationId xmlns:p14="http://schemas.microsoft.com/office/powerpoint/2010/main" val="653740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C69F9B2-C63B-41DB-9EB0-4C7232BEC4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392247" y="-7815"/>
            <a:ext cx="7799753" cy="6858031"/>
          </a:xfrm>
          <a:prstGeom prst="rect">
            <a:avLst/>
          </a:prstGeom>
          <a:noFill/>
          <a:ln w="19050">
            <a:solidFill>
              <a:schemeClr val="bg1"/>
            </a:solidFill>
          </a:ln>
        </p:spPr>
      </p:pic>
      <p:sp>
        <p:nvSpPr>
          <p:cNvPr id="6" name="Rectangle 5">
            <a:extLst>
              <a:ext uri="{FF2B5EF4-FFF2-40B4-BE49-F238E27FC236}">
                <a16:creationId xmlns:a16="http://schemas.microsoft.com/office/drawing/2014/main" id="{FDB44986-A69A-479A-8EA2-416BBADD3267}"/>
              </a:ext>
            </a:extLst>
          </p:cNvPr>
          <p:cNvSpPr/>
          <p:nvPr/>
        </p:nvSpPr>
        <p:spPr>
          <a:xfrm>
            <a:off x="838200" y="6552989"/>
            <a:ext cx="9580685"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Tahoma"/>
                <a:ea typeface="+mn-ea"/>
                <a:cs typeface="+mn-cs"/>
              </a:rPr>
              <a:t>CI, cochlear implant</a:t>
            </a:r>
            <a:endParaRPr kumimoji="0" lang="en-AU" sz="1200" b="0" i="0" u="none" strike="noStrike" kern="1200" cap="none" spc="0" normalizeH="0" baseline="0" noProof="0" dirty="0">
              <a:ln>
                <a:noFill/>
              </a:ln>
              <a:solidFill>
                <a:prstClr val="black"/>
              </a:solidFill>
              <a:effectLst/>
              <a:uLnTx/>
              <a:uFillTx/>
              <a:latin typeface="Tahoma"/>
              <a:ea typeface="+mn-ea"/>
              <a:cs typeface="+mn-cs"/>
            </a:endParaRPr>
          </a:p>
        </p:txBody>
      </p:sp>
      <p:sp>
        <p:nvSpPr>
          <p:cNvPr id="9" name="Rectangle 8">
            <a:extLst>
              <a:ext uri="{FF2B5EF4-FFF2-40B4-BE49-F238E27FC236}">
                <a16:creationId xmlns:a16="http://schemas.microsoft.com/office/drawing/2014/main" id="{7633D2B5-EE32-44EA-BD06-DE63CD818C1D}"/>
              </a:ext>
            </a:extLst>
          </p:cNvPr>
          <p:cNvSpPr/>
          <p:nvPr/>
        </p:nvSpPr>
        <p:spPr>
          <a:xfrm rot="16200000" flipH="1" flipV="1">
            <a:off x="250816" y="59370"/>
            <a:ext cx="6873660" cy="6739292"/>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38199" y="1674474"/>
            <a:ext cx="5510134" cy="4944662"/>
          </a:xfrm>
        </p:spPr>
        <p:txBody>
          <a:bodyPr/>
          <a:lstStyle/>
          <a:p>
            <a:pPr>
              <a:spcBef>
                <a:spcPct val="0"/>
              </a:spcBef>
            </a:pPr>
            <a:r>
              <a:rPr lang="en-AU" b="1" dirty="0">
                <a:ea typeface="Arial Unicode MS" panose="020B0604020202020204" pitchFamily="34" charset="-128"/>
              </a:rPr>
              <a:t>From the patient’s perspective</a:t>
            </a:r>
            <a:r>
              <a:rPr lang="en-AU" dirty="0">
                <a:ea typeface="Arial Unicode MS" panose="020B0604020202020204" pitchFamily="34" charset="-128"/>
              </a:rPr>
              <a:t>, achieving standard of care can lead to:</a:t>
            </a:r>
          </a:p>
          <a:p>
            <a:pPr lvl="1">
              <a:spcBef>
                <a:spcPts val="800"/>
              </a:spcBef>
            </a:pPr>
            <a:r>
              <a:rPr lang="en-AU" sz="2000" dirty="0">
                <a:ea typeface="Arial Unicode MS" panose="020B0604020202020204" pitchFamily="34" charset="-128"/>
              </a:rPr>
              <a:t>More </a:t>
            </a:r>
            <a:r>
              <a:rPr lang="en-AU" sz="2000" b="1" dirty="0">
                <a:ea typeface="Arial Unicode MS" panose="020B0604020202020204" pitchFamily="34" charset="-128"/>
              </a:rPr>
              <a:t>consistent medical diagnosis, referral </a:t>
            </a:r>
            <a:r>
              <a:rPr lang="en-AU" sz="2000" dirty="0">
                <a:ea typeface="Arial Unicode MS" panose="020B0604020202020204" pitchFamily="34" charset="-128"/>
              </a:rPr>
              <a:t>and </a:t>
            </a:r>
            <a:r>
              <a:rPr lang="en-AU" sz="2000" b="1" dirty="0">
                <a:ea typeface="Arial Unicode MS" panose="020B0604020202020204" pitchFamily="34" charset="-128"/>
              </a:rPr>
              <a:t>treatment guidelines</a:t>
            </a:r>
            <a:endParaRPr lang="en-AU" sz="2000" dirty="0">
              <a:ea typeface="Arial Unicode MS" panose="020B0604020202020204" pitchFamily="34" charset="-128"/>
            </a:endParaRPr>
          </a:p>
          <a:p>
            <a:pPr lvl="1">
              <a:spcBef>
                <a:spcPts val="800"/>
              </a:spcBef>
            </a:pPr>
            <a:r>
              <a:rPr lang="en-AU" sz="2000" dirty="0">
                <a:ea typeface="Arial Unicode MS" panose="020B0604020202020204" pitchFamily="34" charset="-128"/>
              </a:rPr>
              <a:t>Better access to CI treatment and </a:t>
            </a:r>
            <a:r>
              <a:rPr lang="en-AU" sz="2000" b="1" dirty="0">
                <a:ea typeface="Arial Unicode MS" panose="020B0604020202020204" pitchFamily="34" charset="-128"/>
              </a:rPr>
              <a:t>aftercare</a:t>
            </a:r>
            <a:endParaRPr lang="en-AU" sz="2000" dirty="0">
              <a:ea typeface="Arial Unicode MS" panose="020B0604020202020204" pitchFamily="34" charset="-128"/>
            </a:endParaRPr>
          </a:p>
          <a:p>
            <a:pPr lvl="1">
              <a:spcBef>
                <a:spcPts val="800"/>
              </a:spcBef>
            </a:pPr>
            <a:r>
              <a:rPr lang="en-AU" sz="2000" dirty="0">
                <a:ea typeface="Arial Unicode MS" panose="020B0604020202020204" pitchFamily="34" charset="-128"/>
              </a:rPr>
              <a:t>Improvements in </a:t>
            </a:r>
            <a:r>
              <a:rPr lang="en-AU" sz="2000" b="1" dirty="0">
                <a:ea typeface="Arial Unicode MS" panose="020B0604020202020204" pitchFamily="34" charset="-128"/>
              </a:rPr>
              <a:t>quality of life </a:t>
            </a:r>
            <a:r>
              <a:rPr lang="en-AU" sz="2000" dirty="0">
                <a:ea typeface="Arial Unicode MS" panose="020B0604020202020204" pitchFamily="34" charset="-128"/>
              </a:rPr>
              <a:t>and health, through </a:t>
            </a:r>
            <a:r>
              <a:rPr lang="en-AU" sz="2000" b="1" dirty="0">
                <a:ea typeface="Arial Unicode MS" panose="020B0604020202020204" pitchFamily="34" charset="-128"/>
              </a:rPr>
              <a:t>optimizing hearing function</a:t>
            </a:r>
            <a:r>
              <a:rPr lang="en-AU" sz="2000" dirty="0">
                <a:ea typeface="Arial Unicode MS" panose="020B0604020202020204" pitchFamily="34" charset="-128"/>
              </a:rPr>
              <a:t>, social participation and engagement</a:t>
            </a:r>
          </a:p>
          <a:p>
            <a:pPr marL="0" indent="0">
              <a:spcBef>
                <a:spcPct val="0"/>
              </a:spcBef>
              <a:buNone/>
              <a:defRPr/>
            </a:pPr>
            <a:endParaRPr lang="en-AU" dirty="0">
              <a:ea typeface="Arial Unicode MS" panose="020B0604020202020204" pitchFamily="34" charset="-128"/>
            </a:endParaRPr>
          </a:p>
          <a:p>
            <a:pPr>
              <a:spcBef>
                <a:spcPct val="0"/>
              </a:spcBef>
              <a:defRPr/>
            </a:pPr>
            <a:r>
              <a:rPr lang="en-AU" dirty="0">
                <a:ea typeface="Arial Unicode MS" panose="020B0604020202020204" pitchFamily="34" charset="-128"/>
              </a:rPr>
              <a:t>The standard of care will also raise </a:t>
            </a:r>
            <a:r>
              <a:rPr lang="en-AU" b="1" dirty="0">
                <a:ea typeface="Arial Unicode MS" panose="020B0604020202020204" pitchFamily="34" charset="-128"/>
              </a:rPr>
              <a:t>awareness</a:t>
            </a:r>
            <a:r>
              <a:rPr lang="en-AU" dirty="0">
                <a:ea typeface="Arial Unicode MS" panose="020B0604020202020204" pitchFamily="34" charset="-128"/>
              </a:rPr>
              <a:t>, making the care pathway more transparent and educating a wider audience about the effectiveness of CI treatment</a:t>
            </a:r>
          </a:p>
        </p:txBody>
      </p:sp>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200" y="493776"/>
            <a:ext cx="10786672" cy="804863"/>
          </a:xfrm>
        </p:spPr>
        <p:txBody>
          <a:bodyPr/>
          <a:lstStyle/>
          <a:p>
            <a:r>
              <a:rPr lang="en-GB" sz="3200" dirty="0"/>
              <a:t>What does standard of care </a:t>
            </a:r>
            <a:br>
              <a:rPr lang="en-GB" sz="3200" dirty="0"/>
            </a:br>
            <a:r>
              <a:rPr lang="en-GB" sz="3200" dirty="0"/>
              <a:t>mean for the patient?</a:t>
            </a:r>
          </a:p>
        </p:txBody>
      </p:sp>
      <p:sp>
        <p:nvSpPr>
          <p:cNvPr id="7" name="Slide Number Placeholder 3">
            <a:extLst>
              <a:ext uri="{FF2B5EF4-FFF2-40B4-BE49-F238E27FC236}">
                <a16:creationId xmlns:a16="http://schemas.microsoft.com/office/drawing/2014/main" id="{3D4FE9EE-9D93-4BB1-A61B-D1B2BE7A1ED2}"/>
              </a:ext>
            </a:extLst>
          </p:cNvPr>
          <p:cNvSpPr>
            <a:spLocks noGrp="1"/>
          </p:cNvSpPr>
          <p:nvPr>
            <p:ph type="sldNum" sz="quarter" idx="11"/>
          </p:nvPr>
        </p:nvSpPr>
        <p:spPr>
          <a:xfrm>
            <a:off x="-13199" y="6284421"/>
            <a:ext cx="3311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3777664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200" y="493776"/>
            <a:ext cx="10107304" cy="956333"/>
          </a:xfrm>
        </p:spPr>
        <p:txBody>
          <a:bodyPr/>
          <a:lstStyle/>
          <a:p>
            <a:r>
              <a:rPr lang="en-GB" sz="3200" dirty="0"/>
              <a:t>Consensus to achieve standard of care in CI treatment for adults</a:t>
            </a:r>
          </a:p>
        </p:txBody>
      </p:sp>
      <p:sp>
        <p:nvSpPr>
          <p:cNvPr id="5" name="Rectangle: Rounded Corners 4">
            <a:extLst>
              <a:ext uri="{FF2B5EF4-FFF2-40B4-BE49-F238E27FC236}">
                <a16:creationId xmlns:a16="http://schemas.microsoft.com/office/drawing/2014/main" id="{94B085BC-8E2A-43EE-A495-46EB3036EBAF}"/>
              </a:ext>
            </a:extLst>
          </p:cNvPr>
          <p:cNvSpPr/>
          <p:nvPr/>
        </p:nvSpPr>
        <p:spPr>
          <a:xfrm>
            <a:off x="796944" y="4706168"/>
            <a:ext cx="2722525" cy="157575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Tahoma"/>
                <a:ea typeface="+mn-ea"/>
                <a:cs typeface="+mn-cs"/>
              </a:rPr>
              <a:t>Risks versus benefit across: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Tahoma"/>
                <a:ea typeface="+mn-ea"/>
                <a:cs typeface="+mn-cs"/>
              </a:rPr>
              <a:t>treatment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Tahoma"/>
                <a:ea typeface="+mn-ea"/>
                <a:cs typeface="+mn-cs"/>
              </a:rPr>
              <a:t>patient populations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Tahoma"/>
                <a:ea typeface="+mn-ea"/>
                <a:cs typeface="+mn-cs"/>
              </a:rPr>
              <a:t>affected 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Tahoma"/>
                <a:ea typeface="+mn-ea"/>
                <a:cs typeface="+mn-cs"/>
              </a:rPr>
              <a:t>and over time</a:t>
            </a:r>
          </a:p>
        </p:txBody>
      </p:sp>
      <p:sp>
        <p:nvSpPr>
          <p:cNvPr id="14" name="Rectangle: Rounded Corners 13">
            <a:extLst>
              <a:ext uri="{FF2B5EF4-FFF2-40B4-BE49-F238E27FC236}">
                <a16:creationId xmlns:a16="http://schemas.microsoft.com/office/drawing/2014/main" id="{30BF25BC-5EED-4E15-82FD-5DCF8BB901F6}"/>
              </a:ext>
            </a:extLst>
          </p:cNvPr>
          <p:cNvSpPr/>
          <p:nvPr/>
        </p:nvSpPr>
        <p:spPr>
          <a:xfrm>
            <a:off x="5510802" y="4714422"/>
            <a:ext cx="4816213" cy="15675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Tahoma"/>
                <a:ea typeface="+mn-ea"/>
                <a:cs typeface="+mn-cs"/>
              </a:rPr>
              <a:t>Consensus at all levels, especially </a:t>
            </a:r>
            <a:r>
              <a:rPr kumimoji="0" lang="en-GB" sz="1400" b="1" i="0" u="none" strike="noStrike" kern="1200" cap="none" spc="0" normalizeH="0" baseline="0" noProof="0" dirty="0">
                <a:ln>
                  <a:noFill/>
                </a:ln>
                <a:solidFill>
                  <a:prstClr val="white"/>
                </a:solidFill>
                <a:effectLst/>
                <a:uLnTx/>
                <a:uFillTx/>
                <a:latin typeface="Tahoma"/>
                <a:ea typeface="+mn-ea"/>
                <a:cs typeface="+mn-cs"/>
              </a:rPr>
              <a:t>local level</a:t>
            </a:r>
            <a:r>
              <a:rPr kumimoji="0" lang="en-GB" sz="1400" b="0" i="0" u="none" strike="noStrike" kern="1200" cap="none" spc="0" normalizeH="0" baseline="0" noProof="0" dirty="0">
                <a:ln>
                  <a:noFill/>
                </a:ln>
                <a:solidFill>
                  <a:prstClr val="white"/>
                </a:solidFill>
                <a:effectLst/>
                <a:uLnTx/>
                <a:uFillTx/>
                <a:latin typeface="Tahoma"/>
                <a:ea typeface="+mn-ea"/>
                <a:cs typeface="+mn-cs"/>
              </a:rPr>
              <a:t>, among: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Tahoma"/>
                <a:ea typeface="+mn-ea"/>
                <a:cs typeface="+mn-cs"/>
              </a:rPr>
              <a:t>clinical experts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Tahoma"/>
                <a:ea typeface="+mn-ea"/>
                <a:cs typeface="+mn-cs"/>
              </a:rPr>
              <a:t>specialty societies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Tahoma"/>
                <a:ea typeface="+mn-ea"/>
                <a:cs typeface="+mn-cs"/>
              </a:rPr>
              <a:t>patient advocacy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Tahoma"/>
                <a:ea typeface="+mn-ea"/>
                <a:cs typeface="+mn-cs"/>
              </a:rPr>
              <a:t>political channels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Tahoma"/>
                <a:ea typeface="+mn-ea"/>
                <a:cs typeface="+mn-cs"/>
              </a:rPr>
              <a:t>administrative arm of government </a:t>
            </a:r>
          </a:p>
        </p:txBody>
      </p:sp>
      <p:graphicFrame>
        <p:nvGraphicFramePr>
          <p:cNvPr id="9" name="Diagram 8">
            <a:extLst>
              <a:ext uri="{FF2B5EF4-FFF2-40B4-BE49-F238E27FC236}">
                <a16:creationId xmlns:a16="http://schemas.microsoft.com/office/drawing/2014/main" id="{20D3861F-7132-4943-9A35-B1568D0DB9C5}"/>
              </a:ext>
            </a:extLst>
          </p:cNvPr>
          <p:cNvGraphicFramePr/>
          <p:nvPr/>
        </p:nvGraphicFramePr>
        <p:xfrm>
          <a:off x="901830" y="1022454"/>
          <a:ext cx="8595833" cy="3900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Rounded Corners 12">
            <a:extLst>
              <a:ext uri="{FF2B5EF4-FFF2-40B4-BE49-F238E27FC236}">
                <a16:creationId xmlns:a16="http://schemas.microsoft.com/office/drawing/2014/main" id="{9BBF74B8-87FB-40DB-9E80-9A8F0556BF02}"/>
              </a:ext>
            </a:extLst>
          </p:cNvPr>
          <p:cNvSpPr/>
          <p:nvPr/>
        </p:nvSpPr>
        <p:spPr>
          <a:xfrm>
            <a:off x="9710575" y="2321032"/>
            <a:ext cx="2279969" cy="1303263"/>
          </a:xfrm>
          <a:prstGeom prst="roundRect">
            <a:avLst/>
          </a:prstGeom>
          <a:solidFill>
            <a:schemeClr val="accent1"/>
          </a:solidFill>
          <a:ln w="38100" cmpd="dbl">
            <a:solidFill>
              <a:schemeClr val="bg1"/>
            </a:solidFill>
          </a:ln>
          <a:effectLst>
            <a:outerShdw blurRad="63500" sx="102000" sy="102000" algn="ctr" rotWithShape="0">
              <a:prstClr val="black">
                <a:alpha val="40000"/>
              </a:prstClr>
            </a:outerShdw>
          </a:effectLst>
          <a:scene3d>
            <a:camera prst="orthographicFront"/>
            <a:lightRig rig="threePt" dir="t"/>
          </a:scene3d>
          <a:sp3d>
            <a:bevelB w="88900" h="889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Tahoma"/>
                <a:ea typeface="+mn-ea"/>
                <a:cs typeface="+mn-cs"/>
              </a:rPr>
              <a:t>Standard of care</a:t>
            </a:r>
          </a:p>
        </p:txBody>
      </p:sp>
      <p:cxnSp>
        <p:nvCxnSpPr>
          <p:cNvPr id="18" name="Straight Arrow Connector 17">
            <a:extLst>
              <a:ext uri="{FF2B5EF4-FFF2-40B4-BE49-F238E27FC236}">
                <a16:creationId xmlns:a16="http://schemas.microsoft.com/office/drawing/2014/main" id="{BA01381B-F574-4EEE-98F2-1119668AA482}"/>
              </a:ext>
            </a:extLst>
          </p:cNvPr>
          <p:cNvCxnSpPr>
            <a:cxnSpLocks/>
          </p:cNvCxnSpPr>
          <p:nvPr/>
        </p:nvCxnSpPr>
        <p:spPr>
          <a:xfrm flipV="1">
            <a:off x="2025966" y="4040371"/>
            <a:ext cx="0" cy="641700"/>
          </a:xfrm>
          <a:prstGeom prst="straightConnector1">
            <a:avLst/>
          </a:prstGeom>
          <a:ln w="47625">
            <a:solidFill>
              <a:schemeClr val="bg1">
                <a:lumMod val="50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CE08372-C824-40FB-9209-C6507C3C3F36}"/>
              </a:ext>
            </a:extLst>
          </p:cNvPr>
          <p:cNvCxnSpPr>
            <a:cxnSpLocks/>
          </p:cNvCxnSpPr>
          <p:nvPr/>
        </p:nvCxnSpPr>
        <p:spPr>
          <a:xfrm flipV="1">
            <a:off x="7787154" y="4040371"/>
            <a:ext cx="0" cy="641700"/>
          </a:xfrm>
          <a:prstGeom prst="straightConnector1">
            <a:avLst/>
          </a:prstGeom>
          <a:ln w="47625">
            <a:solidFill>
              <a:schemeClr val="bg1">
                <a:lumMod val="50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E5082D4-E6D6-48AF-8F7A-C7C75B71DDF2}"/>
              </a:ext>
            </a:extLst>
          </p:cNvPr>
          <p:cNvCxnSpPr>
            <a:cxnSpLocks/>
          </p:cNvCxnSpPr>
          <p:nvPr/>
        </p:nvCxnSpPr>
        <p:spPr>
          <a:xfrm flipH="1" flipV="1">
            <a:off x="2382814" y="3968350"/>
            <a:ext cx="416830" cy="713721"/>
          </a:xfrm>
          <a:prstGeom prst="straightConnector1">
            <a:avLst/>
          </a:prstGeom>
          <a:ln w="47625">
            <a:solidFill>
              <a:schemeClr val="bg1">
                <a:lumMod val="50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5745239-11E1-4484-B422-33F7703CD9B1}"/>
              </a:ext>
            </a:extLst>
          </p:cNvPr>
          <p:cNvCxnSpPr>
            <a:cxnSpLocks/>
          </p:cNvCxnSpPr>
          <p:nvPr/>
        </p:nvCxnSpPr>
        <p:spPr>
          <a:xfrm flipV="1">
            <a:off x="1196622" y="3981184"/>
            <a:ext cx="484440" cy="700887"/>
          </a:xfrm>
          <a:prstGeom prst="straightConnector1">
            <a:avLst/>
          </a:prstGeom>
          <a:ln w="47625">
            <a:solidFill>
              <a:schemeClr val="bg1">
                <a:lumMod val="50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B44D0D4-0483-481B-957C-3C894E7D90AA}"/>
              </a:ext>
            </a:extLst>
          </p:cNvPr>
          <p:cNvCxnSpPr>
            <a:cxnSpLocks/>
          </p:cNvCxnSpPr>
          <p:nvPr/>
        </p:nvCxnSpPr>
        <p:spPr>
          <a:xfrm flipV="1">
            <a:off x="6722828" y="3909559"/>
            <a:ext cx="565338" cy="804864"/>
          </a:xfrm>
          <a:prstGeom prst="straightConnector1">
            <a:avLst/>
          </a:prstGeom>
          <a:ln w="47625">
            <a:solidFill>
              <a:schemeClr val="bg1">
                <a:lumMod val="50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1148EF-30CA-4115-A1EA-C7B0B671A5E2}"/>
              </a:ext>
            </a:extLst>
          </p:cNvPr>
          <p:cNvCxnSpPr>
            <a:cxnSpLocks/>
          </p:cNvCxnSpPr>
          <p:nvPr/>
        </p:nvCxnSpPr>
        <p:spPr>
          <a:xfrm flipH="1" flipV="1">
            <a:off x="8245189" y="3946450"/>
            <a:ext cx="565337" cy="759718"/>
          </a:xfrm>
          <a:prstGeom prst="straightConnector1">
            <a:avLst/>
          </a:prstGeom>
          <a:ln w="47625">
            <a:solidFill>
              <a:schemeClr val="bg1">
                <a:lumMod val="50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15" name="Slide Number Placeholder 3">
            <a:extLst>
              <a:ext uri="{FF2B5EF4-FFF2-40B4-BE49-F238E27FC236}">
                <a16:creationId xmlns:a16="http://schemas.microsoft.com/office/drawing/2014/main" id="{7BB23A0B-8536-4B5A-B559-6423F879FD82}"/>
              </a:ext>
            </a:extLst>
          </p:cNvPr>
          <p:cNvSpPr>
            <a:spLocks noGrp="1"/>
          </p:cNvSpPr>
          <p:nvPr>
            <p:ph type="sldNum" sz="quarter" idx="11"/>
          </p:nvPr>
        </p:nvSpPr>
        <p:spPr>
          <a:xfrm>
            <a:off x="-13199" y="6284421"/>
            <a:ext cx="3311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2413454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BCA0B063-4831-4699-BDB5-953CD7DE978E}"/>
              </a:ext>
            </a:extLst>
          </p:cNvPr>
          <p:cNvSpPr txBox="1">
            <a:spLocks/>
          </p:cNvSpPr>
          <p:nvPr/>
        </p:nvSpPr>
        <p:spPr>
          <a:xfrm>
            <a:off x="-13199" y="6284421"/>
            <a:ext cx="3311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7E6B6FB5-4010-46E8-B47B-1AE3C0E9FCBC}" type="slidenum">
              <a:rPr lang="en-US" sz="900" b="1" smtClean="0">
                <a:solidFill>
                  <a:prstClr val="white"/>
                </a:solidFill>
                <a:latin typeface="Tahoma"/>
              </a:rPr>
              <a:pPr algn="ctr">
                <a:defRPr/>
              </a:pPr>
              <a:t>13</a:t>
            </a:fld>
            <a:endParaRPr lang="en-US" sz="900" b="1" dirty="0">
              <a:solidFill>
                <a:prstClr val="white"/>
              </a:solidFill>
              <a:latin typeface="Tahoma"/>
            </a:endParaRPr>
          </a:p>
        </p:txBody>
      </p:sp>
    </p:spTree>
    <p:extLst>
      <p:ext uri="{BB962C8B-B14F-4D97-AF65-F5344CB8AC3E}">
        <p14:creationId xmlns:p14="http://schemas.microsoft.com/office/powerpoint/2010/main" val="230963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200" y="493776"/>
            <a:ext cx="7886700" cy="804863"/>
          </a:xfrm>
        </p:spPr>
        <p:txBody>
          <a:bodyPr/>
          <a:lstStyle/>
          <a:p>
            <a:r>
              <a:rPr lang="en-GB" sz="3200" dirty="0"/>
              <a:t>What is a Delphi consensus process?</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3774832" y="1869082"/>
            <a:ext cx="7578968" cy="3920288"/>
          </a:xfrm>
        </p:spPr>
        <p:txBody>
          <a:bodyPr/>
          <a:lstStyle/>
          <a:p>
            <a:pPr>
              <a:spcBef>
                <a:spcPts val="0"/>
              </a:spcBef>
            </a:pPr>
            <a:r>
              <a:rPr lang="en-GB" dirty="0"/>
              <a:t>An </a:t>
            </a:r>
            <a:r>
              <a:rPr lang="en-GB" b="1" dirty="0"/>
              <a:t>established consensus-based technique </a:t>
            </a:r>
            <a:r>
              <a:rPr lang="en-GB" dirty="0"/>
              <a:t>that allows for the collection and aggregation of informed judgements from a </a:t>
            </a:r>
            <a:r>
              <a:rPr lang="en-GB" b="1" dirty="0"/>
              <a:t>group of experts</a:t>
            </a:r>
          </a:p>
          <a:p>
            <a:pPr>
              <a:spcBef>
                <a:spcPts val="0"/>
              </a:spcBef>
            </a:pPr>
            <a:endParaRPr lang="en-GB" dirty="0"/>
          </a:p>
          <a:p>
            <a:pPr lvl="1">
              <a:spcBef>
                <a:spcPts val="0"/>
              </a:spcBef>
            </a:pPr>
            <a:r>
              <a:rPr lang="en-GB" sz="2000" dirty="0"/>
              <a:t>Uses several rounds of questionnaires to seek anonymous responses, which are then aggregated</a:t>
            </a:r>
          </a:p>
          <a:p>
            <a:pPr marL="0" indent="0">
              <a:spcBef>
                <a:spcPts val="0"/>
              </a:spcBef>
              <a:buNone/>
            </a:pPr>
            <a:endParaRPr lang="en-GB" dirty="0"/>
          </a:p>
          <a:p>
            <a:pPr lvl="1">
              <a:spcBef>
                <a:spcPts val="0"/>
              </a:spcBef>
            </a:pPr>
            <a:r>
              <a:rPr lang="en-GB" sz="2000" dirty="0"/>
              <a:t>Seeks to reach the correct response through consensus</a:t>
            </a:r>
          </a:p>
          <a:p>
            <a:pPr>
              <a:spcBef>
                <a:spcPts val="0"/>
              </a:spcBef>
            </a:pPr>
            <a:endParaRPr lang="en-GB" dirty="0"/>
          </a:p>
          <a:p>
            <a:pPr lvl="1">
              <a:spcBef>
                <a:spcPts val="0"/>
              </a:spcBef>
            </a:pPr>
            <a:r>
              <a:rPr lang="en-GB" sz="2000" dirty="0"/>
              <a:t>The result is a series of consensus statements about a clinical area that have been agreed on by experts in the field</a:t>
            </a:r>
          </a:p>
          <a:p>
            <a:pPr marL="180335" fontAlgn="base">
              <a:spcBef>
                <a:spcPct val="0"/>
              </a:spcBef>
            </a:pPr>
            <a:endParaRPr lang="en-GB" dirty="0">
              <a:ea typeface="Arial Unicode MS" panose="020B0604020202020204" pitchFamily="34" charset="-128"/>
            </a:endParaRPr>
          </a:p>
          <a:p>
            <a:endParaRPr lang="en-GB" dirty="0"/>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a:xfrm>
            <a:off x="-13199" y="6284421"/>
            <a:ext cx="3311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pic>
        <p:nvPicPr>
          <p:cNvPr id="6" name="Picture 5">
            <a:extLst>
              <a:ext uri="{FF2B5EF4-FFF2-40B4-BE49-F238E27FC236}">
                <a16:creationId xmlns:a16="http://schemas.microsoft.com/office/drawing/2014/main" id="{9C33CD6C-38E7-452C-99FD-369E7C77D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869082"/>
            <a:ext cx="2603461" cy="2664007"/>
          </a:xfrm>
          <a:prstGeom prst="rect">
            <a:avLst/>
          </a:prstGeom>
        </p:spPr>
      </p:pic>
    </p:spTree>
    <p:extLst>
      <p:ext uri="{BB962C8B-B14F-4D97-AF65-F5344CB8AC3E}">
        <p14:creationId xmlns:p14="http://schemas.microsoft.com/office/powerpoint/2010/main" val="2252928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F1BE7E-E0BE-4BDC-99EE-252B866AB9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0498" y="0"/>
            <a:ext cx="10383870" cy="6858000"/>
          </a:xfrm>
          <a:prstGeom prst="rect">
            <a:avLst/>
          </a:prstGeom>
        </p:spPr>
      </p:pic>
      <p:sp>
        <p:nvSpPr>
          <p:cNvPr id="18" name="Rectangle 17">
            <a:extLst>
              <a:ext uri="{FF2B5EF4-FFF2-40B4-BE49-F238E27FC236}">
                <a16:creationId xmlns:a16="http://schemas.microsoft.com/office/drawing/2014/main" id="{A4413334-0B99-4990-9C66-DE3F24FC9048}"/>
              </a:ext>
            </a:extLst>
          </p:cNvPr>
          <p:cNvSpPr/>
          <p:nvPr/>
        </p:nvSpPr>
        <p:spPr>
          <a:xfrm rot="16200000" flipH="1" flipV="1">
            <a:off x="1649585" y="515366"/>
            <a:ext cx="6857998" cy="5836430"/>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200" y="493776"/>
            <a:ext cx="10757452" cy="804863"/>
          </a:xfrm>
        </p:spPr>
        <p:txBody>
          <a:bodyPr/>
          <a:lstStyle/>
          <a:p>
            <a:r>
              <a:rPr lang="en-GB" sz="3200" dirty="0"/>
              <a:t>Clinical practice guidelines</a:t>
            </a:r>
          </a:p>
        </p:txBody>
      </p:sp>
      <p:sp>
        <p:nvSpPr>
          <p:cNvPr id="5" name="Text Placeholder 4">
            <a:extLst>
              <a:ext uri="{FF2B5EF4-FFF2-40B4-BE49-F238E27FC236}">
                <a16:creationId xmlns:a16="http://schemas.microsoft.com/office/drawing/2014/main" id="{C2A99C61-B98F-4094-B5D4-5F6D3B79F974}"/>
              </a:ext>
            </a:extLst>
          </p:cNvPr>
          <p:cNvSpPr>
            <a:spLocks noGrp="1"/>
          </p:cNvSpPr>
          <p:nvPr>
            <p:ph type="body" sz="quarter" idx="10"/>
          </p:nvPr>
        </p:nvSpPr>
        <p:spPr>
          <a:xfrm>
            <a:off x="838200" y="6150899"/>
            <a:ext cx="5716836" cy="426649"/>
          </a:xfrm>
        </p:spPr>
        <p:txBody>
          <a:bodyPr/>
          <a:lstStyle/>
          <a:p>
            <a:r>
              <a:rPr lang="en-US" sz="900" b="1" dirty="0"/>
              <a:t>1. </a:t>
            </a:r>
            <a:r>
              <a:rPr lang="en-AU" sz="900" dirty="0">
                <a:ea typeface="Arial Unicode MS" panose="020B0604020202020204" pitchFamily="34" charset="-128"/>
              </a:rPr>
              <a:t>American Academy of Otolaryngology – Head and Neck Surgery. Clinical practice guidelines. Available from: </a:t>
            </a:r>
            <a:r>
              <a:rPr lang="en-GB" sz="900" dirty="0">
                <a:hlinkClick r:id="rId3"/>
              </a:rPr>
              <a:t>https://www.entnet.org/content/clinical-practice-guidelines</a:t>
            </a:r>
            <a:r>
              <a:rPr lang="en-GB" sz="900" dirty="0"/>
              <a:t> (Accessed June 2019)</a:t>
            </a:r>
          </a:p>
        </p:txBody>
      </p:sp>
      <p:sp>
        <p:nvSpPr>
          <p:cNvPr id="10" name="Content Placeholder 2">
            <a:extLst>
              <a:ext uri="{FF2B5EF4-FFF2-40B4-BE49-F238E27FC236}">
                <a16:creationId xmlns:a16="http://schemas.microsoft.com/office/drawing/2014/main" id="{3E72D711-7BE3-49A7-B7C4-48F2F694F05E}"/>
              </a:ext>
            </a:extLst>
          </p:cNvPr>
          <p:cNvSpPr txBox="1">
            <a:spLocks/>
          </p:cNvSpPr>
          <p:nvPr/>
        </p:nvSpPr>
        <p:spPr>
          <a:xfrm>
            <a:off x="838200" y="1258247"/>
            <a:ext cx="4996069" cy="712802"/>
          </a:xfrm>
          <a:prstGeom prst="rect">
            <a:avLst/>
          </a:prstGeom>
        </p:spPr>
        <p:txBody>
          <a:bodyPr vert="horz" lIns="91440" tIns="0" rIns="91440" bIns="0" rtlCol="0">
            <a:noAutofit/>
          </a:bodyPr>
          <a:lstStyle>
            <a:lvl1pPr marL="182880" indent="-182880" algn="l" defTabSz="914400" rtl="0" eaLnBrk="1" latinLnBrk="0" hangingPunct="1">
              <a:lnSpc>
                <a:spcPct val="100000"/>
              </a:lnSpc>
              <a:spcBef>
                <a:spcPts val="1000"/>
              </a:spcBef>
              <a:buClr>
                <a:schemeClr val="accent1"/>
              </a:buClr>
              <a:buSzPct val="125000"/>
              <a:buFont typeface="Arial" panose="020B0604020202020204" pitchFamily="34" charset="0"/>
              <a:buChar char="•"/>
              <a:defRPr sz="2000" kern="1200">
                <a:solidFill>
                  <a:schemeClr val="tx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
                <a:srgbClr val="000000"/>
              </a:buClr>
              <a:buSzPct val="125000"/>
              <a:buFont typeface="Arial" panose="020B0604020202020204" pitchFamily="34" charset="0"/>
              <a:buNone/>
              <a:tabLst/>
              <a:defRPr/>
            </a:pPr>
            <a:endParaRPr kumimoji="0" lang="en-GB" sz="1050" b="1"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endParaRPr>
          </a:p>
          <a:p>
            <a:pPr marL="0" marR="0" lvl="0" indent="0" algn="l" defTabSz="914400" rtl="0" eaLnBrk="1" fontAlgn="auto" latinLnBrk="0" hangingPunct="1">
              <a:lnSpc>
                <a:spcPct val="100000"/>
              </a:lnSpc>
              <a:spcBef>
                <a:spcPct val="0"/>
              </a:spcBef>
              <a:spcAft>
                <a:spcPts val="0"/>
              </a:spcAft>
              <a:buClr>
                <a:srgbClr val="000000"/>
              </a:buClr>
              <a:buSzPct val="125000"/>
              <a:buFont typeface="Arial" panose="020B0604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rPr>
              <a:t>Fully endorsed by key organizations</a:t>
            </a:r>
          </a:p>
          <a:p>
            <a:pPr marL="0" marR="0" lvl="0" indent="0" algn="l" defTabSz="914400" rtl="0" eaLnBrk="1" fontAlgn="auto" latinLnBrk="0" hangingPunct="1">
              <a:lnSpc>
                <a:spcPct val="100000"/>
              </a:lnSpc>
              <a:spcBef>
                <a:spcPct val="0"/>
              </a:spcBef>
              <a:spcAft>
                <a:spcPts val="0"/>
              </a:spcAft>
              <a:buClr>
                <a:srgbClr val="000000"/>
              </a:buClr>
              <a:buSzPct val="125000"/>
              <a:buFont typeface="Arial" panose="020B0604020202020204" pitchFamily="34" charset="0"/>
              <a:buNone/>
              <a:tabLst/>
              <a:defRPr/>
            </a:pPr>
            <a:endParaRPr kumimoji="0" lang="en-AU" sz="2000" b="0" i="0" u="none" strike="noStrike" kern="1200" cap="none" spc="0" normalizeH="0" baseline="30000" noProof="0" dirty="0">
              <a:ln>
                <a:noFill/>
              </a:ln>
              <a:solidFill>
                <a:prstClr val="black"/>
              </a:solidFill>
              <a:effectLst/>
              <a:uLnTx/>
              <a:uFillTx/>
              <a:latin typeface="Tahoma"/>
              <a:ea typeface="Arial Unicode MS" panose="020B0604020202020204" pitchFamily="34" charset="-128"/>
              <a:cs typeface="+mn-cs"/>
            </a:endParaRP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p:txBody>
      </p:sp>
      <p:sp>
        <p:nvSpPr>
          <p:cNvPr id="15" name="Rectangle: Rounded Corners 14">
            <a:extLst>
              <a:ext uri="{FF2B5EF4-FFF2-40B4-BE49-F238E27FC236}">
                <a16:creationId xmlns:a16="http://schemas.microsoft.com/office/drawing/2014/main" id="{45199A58-1D16-46ED-8814-6C7144192D63}"/>
              </a:ext>
            </a:extLst>
          </p:cNvPr>
          <p:cNvSpPr/>
          <p:nvPr/>
        </p:nvSpPr>
        <p:spPr>
          <a:xfrm>
            <a:off x="838200" y="2061940"/>
            <a:ext cx="4967689" cy="398890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sp>
        <p:nvSpPr>
          <p:cNvPr id="16" name="Freeform: Shape 15">
            <a:extLst>
              <a:ext uri="{FF2B5EF4-FFF2-40B4-BE49-F238E27FC236}">
                <a16:creationId xmlns:a16="http://schemas.microsoft.com/office/drawing/2014/main" id="{BF79459F-5745-4498-9B5A-CF5CF57A91D5}"/>
              </a:ext>
            </a:extLst>
          </p:cNvPr>
          <p:cNvSpPr/>
          <p:nvPr/>
        </p:nvSpPr>
        <p:spPr>
          <a:xfrm>
            <a:off x="1092001" y="2298199"/>
            <a:ext cx="649923" cy="434981"/>
          </a:xfrm>
          <a:custGeom>
            <a:avLst/>
            <a:gdLst>
              <a:gd name="connsiteX0" fmla="*/ 160699 w 382809"/>
              <a:gd name="connsiteY0" fmla="*/ 6109 h 285071"/>
              <a:gd name="connsiteX1" fmla="*/ 174708 w 382809"/>
              <a:gd name="connsiteY1" fmla="*/ 11403 h 285071"/>
              <a:gd name="connsiteX2" fmla="*/ 180247 w 382809"/>
              <a:gd name="connsiteY2" fmla="*/ 24760 h 285071"/>
              <a:gd name="connsiteX3" fmla="*/ 164120 w 382809"/>
              <a:gd name="connsiteY3" fmla="*/ 45937 h 285071"/>
              <a:gd name="connsiteX4" fmla="*/ 107757 w 382809"/>
              <a:gd name="connsiteY4" fmla="*/ 85358 h 285071"/>
              <a:gd name="connsiteX5" fmla="*/ 91223 w 382809"/>
              <a:gd name="connsiteY5" fmla="*/ 112074 h 285071"/>
              <a:gd name="connsiteX6" fmla="*/ 103929 w 382809"/>
              <a:gd name="connsiteY6" fmla="*/ 121848 h 285071"/>
              <a:gd name="connsiteX7" fmla="*/ 109060 w 382809"/>
              <a:gd name="connsiteY7" fmla="*/ 122255 h 285071"/>
              <a:gd name="connsiteX8" fmla="*/ 115820 w 382809"/>
              <a:gd name="connsiteY8" fmla="*/ 123069 h 285071"/>
              <a:gd name="connsiteX9" fmla="*/ 160292 w 382809"/>
              <a:gd name="connsiteY9" fmla="*/ 148319 h 285071"/>
              <a:gd name="connsiteX10" fmla="*/ 177233 w 382809"/>
              <a:gd name="connsiteY10" fmla="*/ 200609 h 285071"/>
              <a:gd name="connsiteX11" fmla="*/ 156056 w 382809"/>
              <a:gd name="connsiteY11" fmla="*/ 254773 h 285071"/>
              <a:gd name="connsiteX12" fmla="*/ 94644 w 382809"/>
              <a:gd name="connsiteY12" fmla="*/ 280592 h 285071"/>
              <a:gd name="connsiteX13" fmla="*/ 32824 w 382809"/>
              <a:gd name="connsiteY13" fmla="*/ 252166 h 285071"/>
              <a:gd name="connsiteX14" fmla="*/ 6109 w 382809"/>
              <a:gd name="connsiteY14" fmla="*/ 179758 h 285071"/>
              <a:gd name="connsiteX15" fmla="*/ 32824 w 382809"/>
              <a:gd name="connsiteY15" fmla="*/ 99938 h 285071"/>
              <a:gd name="connsiteX16" fmla="*/ 102300 w 382809"/>
              <a:gd name="connsiteY16" fmla="*/ 30706 h 285071"/>
              <a:gd name="connsiteX17" fmla="*/ 160699 w 382809"/>
              <a:gd name="connsiteY17" fmla="*/ 6109 h 285071"/>
              <a:gd name="connsiteX18" fmla="*/ 363181 w 382809"/>
              <a:gd name="connsiteY18" fmla="*/ 6109 h 285071"/>
              <a:gd name="connsiteX19" fmla="*/ 377190 w 382809"/>
              <a:gd name="connsiteY19" fmla="*/ 11403 h 285071"/>
              <a:gd name="connsiteX20" fmla="*/ 382729 w 382809"/>
              <a:gd name="connsiteY20" fmla="*/ 24760 h 285071"/>
              <a:gd name="connsiteX21" fmla="*/ 366602 w 382809"/>
              <a:gd name="connsiteY21" fmla="*/ 45937 h 285071"/>
              <a:gd name="connsiteX22" fmla="*/ 310239 w 382809"/>
              <a:gd name="connsiteY22" fmla="*/ 85358 h 285071"/>
              <a:gd name="connsiteX23" fmla="*/ 293705 w 382809"/>
              <a:gd name="connsiteY23" fmla="*/ 112074 h 285071"/>
              <a:gd name="connsiteX24" fmla="*/ 306411 w 382809"/>
              <a:gd name="connsiteY24" fmla="*/ 121848 h 285071"/>
              <a:gd name="connsiteX25" fmla="*/ 311461 w 382809"/>
              <a:gd name="connsiteY25" fmla="*/ 122255 h 285071"/>
              <a:gd name="connsiteX26" fmla="*/ 318221 w 382809"/>
              <a:gd name="connsiteY26" fmla="*/ 123069 h 285071"/>
              <a:gd name="connsiteX27" fmla="*/ 362692 w 382809"/>
              <a:gd name="connsiteY27" fmla="*/ 148237 h 285071"/>
              <a:gd name="connsiteX28" fmla="*/ 379633 w 382809"/>
              <a:gd name="connsiteY28" fmla="*/ 200527 h 285071"/>
              <a:gd name="connsiteX29" fmla="*/ 358457 w 382809"/>
              <a:gd name="connsiteY29" fmla="*/ 254773 h 285071"/>
              <a:gd name="connsiteX30" fmla="*/ 297044 w 382809"/>
              <a:gd name="connsiteY30" fmla="*/ 280592 h 285071"/>
              <a:gd name="connsiteX31" fmla="*/ 235225 w 382809"/>
              <a:gd name="connsiteY31" fmla="*/ 252166 h 285071"/>
              <a:gd name="connsiteX32" fmla="*/ 208509 w 382809"/>
              <a:gd name="connsiteY32" fmla="*/ 179758 h 285071"/>
              <a:gd name="connsiteX33" fmla="*/ 235225 w 382809"/>
              <a:gd name="connsiteY33" fmla="*/ 99938 h 285071"/>
              <a:gd name="connsiteX34" fmla="*/ 304701 w 382809"/>
              <a:gd name="connsiteY34" fmla="*/ 30706 h 285071"/>
              <a:gd name="connsiteX35" fmla="*/ 363181 w 382809"/>
              <a:gd name="connsiteY35" fmla="*/ 6109 h 2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2809" h="285071">
                <a:moveTo>
                  <a:pt x="160699" y="6109"/>
                </a:moveTo>
                <a:cubicBezTo>
                  <a:pt x="166319" y="6109"/>
                  <a:pt x="171043" y="7901"/>
                  <a:pt x="174708" y="11403"/>
                </a:cubicBezTo>
                <a:cubicBezTo>
                  <a:pt x="178373" y="14905"/>
                  <a:pt x="180247" y="19385"/>
                  <a:pt x="180247" y="24760"/>
                </a:cubicBezTo>
                <a:cubicBezTo>
                  <a:pt x="180247" y="33231"/>
                  <a:pt x="174871" y="40317"/>
                  <a:pt x="164120" y="45937"/>
                </a:cubicBezTo>
                <a:cubicBezTo>
                  <a:pt x="138463" y="59539"/>
                  <a:pt x="119649" y="72652"/>
                  <a:pt x="107757" y="85358"/>
                </a:cubicBezTo>
                <a:cubicBezTo>
                  <a:pt x="96761" y="97495"/>
                  <a:pt x="91223" y="106372"/>
                  <a:pt x="91223" y="112074"/>
                </a:cubicBezTo>
                <a:cubicBezTo>
                  <a:pt x="91223" y="117449"/>
                  <a:pt x="95458" y="120707"/>
                  <a:pt x="103929" y="121848"/>
                </a:cubicBezTo>
                <a:lnTo>
                  <a:pt x="109060" y="122255"/>
                </a:lnTo>
                <a:lnTo>
                  <a:pt x="115820" y="123069"/>
                </a:lnTo>
                <a:cubicBezTo>
                  <a:pt x="134146" y="125594"/>
                  <a:pt x="148970" y="133984"/>
                  <a:pt x="160292" y="148319"/>
                </a:cubicBezTo>
                <a:cubicBezTo>
                  <a:pt x="171613" y="162572"/>
                  <a:pt x="177233" y="180002"/>
                  <a:pt x="177233" y="200609"/>
                </a:cubicBezTo>
                <a:cubicBezTo>
                  <a:pt x="177233" y="221216"/>
                  <a:pt x="170147" y="239297"/>
                  <a:pt x="156056" y="254773"/>
                </a:cubicBezTo>
                <a:cubicBezTo>
                  <a:pt x="140255" y="272040"/>
                  <a:pt x="119730" y="280592"/>
                  <a:pt x="94644" y="280592"/>
                </a:cubicBezTo>
                <a:cubicBezTo>
                  <a:pt x="70372" y="280592"/>
                  <a:pt x="49765" y="271143"/>
                  <a:pt x="32824" y="252166"/>
                </a:cubicBezTo>
                <a:cubicBezTo>
                  <a:pt x="15068" y="233025"/>
                  <a:pt x="6109" y="208835"/>
                  <a:pt x="6109" y="179758"/>
                </a:cubicBezTo>
                <a:cubicBezTo>
                  <a:pt x="6109" y="154101"/>
                  <a:pt x="14987" y="127468"/>
                  <a:pt x="32824" y="99938"/>
                </a:cubicBezTo>
                <a:cubicBezTo>
                  <a:pt x="50580" y="72408"/>
                  <a:pt x="73793" y="49358"/>
                  <a:pt x="102300" y="30706"/>
                </a:cubicBezTo>
                <a:cubicBezTo>
                  <a:pt x="127142" y="14335"/>
                  <a:pt x="146608" y="6109"/>
                  <a:pt x="160699" y="6109"/>
                </a:cubicBezTo>
                <a:moveTo>
                  <a:pt x="363181" y="6109"/>
                </a:moveTo>
                <a:cubicBezTo>
                  <a:pt x="368801" y="6109"/>
                  <a:pt x="373443" y="7901"/>
                  <a:pt x="377190" y="11403"/>
                </a:cubicBezTo>
                <a:cubicBezTo>
                  <a:pt x="380855" y="14905"/>
                  <a:pt x="382729" y="19385"/>
                  <a:pt x="382729" y="24760"/>
                </a:cubicBezTo>
                <a:cubicBezTo>
                  <a:pt x="382729" y="33231"/>
                  <a:pt x="377353" y="40317"/>
                  <a:pt x="366602" y="45937"/>
                </a:cubicBezTo>
                <a:cubicBezTo>
                  <a:pt x="340864" y="59539"/>
                  <a:pt x="322049" y="72652"/>
                  <a:pt x="310239" y="85358"/>
                </a:cubicBezTo>
                <a:cubicBezTo>
                  <a:pt x="299243" y="97495"/>
                  <a:pt x="293705" y="106372"/>
                  <a:pt x="293705" y="112074"/>
                </a:cubicBezTo>
                <a:cubicBezTo>
                  <a:pt x="293705" y="117449"/>
                  <a:pt x="297940" y="120707"/>
                  <a:pt x="306411" y="121848"/>
                </a:cubicBezTo>
                <a:lnTo>
                  <a:pt x="311461" y="122255"/>
                </a:lnTo>
                <a:lnTo>
                  <a:pt x="318221" y="123069"/>
                </a:lnTo>
                <a:cubicBezTo>
                  <a:pt x="336628" y="125594"/>
                  <a:pt x="351371" y="134065"/>
                  <a:pt x="362692" y="148237"/>
                </a:cubicBezTo>
                <a:cubicBezTo>
                  <a:pt x="374014" y="162491"/>
                  <a:pt x="379633" y="179921"/>
                  <a:pt x="379633" y="200527"/>
                </a:cubicBezTo>
                <a:cubicBezTo>
                  <a:pt x="379633" y="221134"/>
                  <a:pt x="372547" y="239215"/>
                  <a:pt x="358457" y="254773"/>
                </a:cubicBezTo>
                <a:cubicBezTo>
                  <a:pt x="342656" y="272040"/>
                  <a:pt x="322131" y="280592"/>
                  <a:pt x="297044" y="280592"/>
                </a:cubicBezTo>
                <a:cubicBezTo>
                  <a:pt x="272772" y="280592"/>
                  <a:pt x="252166" y="271143"/>
                  <a:pt x="235225" y="252166"/>
                </a:cubicBezTo>
                <a:cubicBezTo>
                  <a:pt x="217469" y="233025"/>
                  <a:pt x="208509" y="208835"/>
                  <a:pt x="208509" y="179758"/>
                </a:cubicBezTo>
                <a:cubicBezTo>
                  <a:pt x="208509" y="154101"/>
                  <a:pt x="217387" y="127468"/>
                  <a:pt x="235225" y="99938"/>
                </a:cubicBezTo>
                <a:cubicBezTo>
                  <a:pt x="253062" y="72408"/>
                  <a:pt x="276193" y="49358"/>
                  <a:pt x="304701" y="30706"/>
                </a:cubicBezTo>
                <a:cubicBezTo>
                  <a:pt x="329542" y="14335"/>
                  <a:pt x="349009" y="6109"/>
                  <a:pt x="363181" y="6109"/>
                </a:cubicBezTo>
              </a:path>
            </a:pathLst>
          </a:custGeom>
          <a:solidFill>
            <a:srgbClr val="969696">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7" name="Freeform: Shape 16">
            <a:extLst>
              <a:ext uri="{FF2B5EF4-FFF2-40B4-BE49-F238E27FC236}">
                <a16:creationId xmlns:a16="http://schemas.microsoft.com/office/drawing/2014/main" id="{22C080BF-B511-40E7-BFD4-1D7814419F98}"/>
              </a:ext>
            </a:extLst>
          </p:cNvPr>
          <p:cNvSpPr/>
          <p:nvPr/>
        </p:nvSpPr>
        <p:spPr>
          <a:xfrm>
            <a:off x="4792336" y="5354198"/>
            <a:ext cx="572497" cy="424306"/>
          </a:xfrm>
          <a:custGeom>
            <a:avLst/>
            <a:gdLst>
              <a:gd name="connsiteX0" fmla="*/ 91630 w 382809"/>
              <a:gd name="connsiteY0" fmla="*/ 6109 h 285071"/>
              <a:gd name="connsiteX1" fmla="*/ 153857 w 382809"/>
              <a:gd name="connsiteY1" fmla="*/ 34453 h 285071"/>
              <a:gd name="connsiteX2" fmla="*/ 173323 w 382809"/>
              <a:gd name="connsiteY2" fmla="*/ 66462 h 285071"/>
              <a:gd name="connsiteX3" fmla="*/ 180572 w 382809"/>
              <a:gd name="connsiteY3" fmla="*/ 104336 h 285071"/>
              <a:gd name="connsiteX4" fmla="*/ 154346 w 382809"/>
              <a:gd name="connsiteY4" fmla="*/ 185867 h 285071"/>
              <a:gd name="connsiteX5" fmla="*/ 83974 w 382809"/>
              <a:gd name="connsiteY5" fmla="*/ 255912 h 285071"/>
              <a:gd name="connsiteX6" fmla="*/ 25575 w 382809"/>
              <a:gd name="connsiteY6" fmla="*/ 280510 h 285071"/>
              <a:gd name="connsiteX7" fmla="*/ 11566 w 382809"/>
              <a:gd name="connsiteY7" fmla="*/ 275216 h 285071"/>
              <a:gd name="connsiteX8" fmla="*/ 6109 w 382809"/>
              <a:gd name="connsiteY8" fmla="*/ 261859 h 285071"/>
              <a:gd name="connsiteX9" fmla="*/ 22236 w 382809"/>
              <a:gd name="connsiteY9" fmla="*/ 240681 h 285071"/>
              <a:gd name="connsiteX10" fmla="*/ 78598 w 382809"/>
              <a:gd name="connsiteY10" fmla="*/ 201260 h 285071"/>
              <a:gd name="connsiteX11" fmla="*/ 95540 w 382809"/>
              <a:gd name="connsiteY11" fmla="*/ 174627 h 285071"/>
              <a:gd name="connsiteX12" fmla="*/ 82834 w 382809"/>
              <a:gd name="connsiteY12" fmla="*/ 164934 h 285071"/>
              <a:gd name="connsiteX13" fmla="*/ 77376 w 382809"/>
              <a:gd name="connsiteY13" fmla="*/ 164038 h 285071"/>
              <a:gd name="connsiteX14" fmla="*/ 71023 w 382809"/>
              <a:gd name="connsiteY14" fmla="*/ 163631 h 285071"/>
              <a:gd name="connsiteX15" fmla="*/ 26308 w 382809"/>
              <a:gd name="connsiteY15" fmla="*/ 137975 h 285071"/>
              <a:gd name="connsiteX16" fmla="*/ 9122 w 382809"/>
              <a:gd name="connsiteY16" fmla="*/ 86092 h 285071"/>
              <a:gd name="connsiteX17" fmla="*/ 14824 w 382809"/>
              <a:gd name="connsiteY17" fmla="*/ 56851 h 285071"/>
              <a:gd name="connsiteX18" fmla="*/ 30299 w 382809"/>
              <a:gd name="connsiteY18" fmla="*/ 31846 h 285071"/>
              <a:gd name="connsiteX19" fmla="*/ 91630 w 382809"/>
              <a:gd name="connsiteY19" fmla="*/ 6109 h 285071"/>
              <a:gd name="connsiteX20" fmla="*/ 294031 w 382809"/>
              <a:gd name="connsiteY20" fmla="*/ 6109 h 285071"/>
              <a:gd name="connsiteX21" fmla="*/ 355850 w 382809"/>
              <a:gd name="connsiteY21" fmla="*/ 34453 h 285071"/>
              <a:gd name="connsiteX22" fmla="*/ 375317 w 382809"/>
              <a:gd name="connsiteY22" fmla="*/ 66462 h 285071"/>
              <a:gd name="connsiteX23" fmla="*/ 382566 w 382809"/>
              <a:gd name="connsiteY23" fmla="*/ 104336 h 285071"/>
              <a:gd name="connsiteX24" fmla="*/ 356502 w 382809"/>
              <a:gd name="connsiteY24" fmla="*/ 185867 h 285071"/>
              <a:gd name="connsiteX25" fmla="*/ 286374 w 382809"/>
              <a:gd name="connsiteY25" fmla="*/ 255994 h 285071"/>
              <a:gd name="connsiteX26" fmla="*/ 227894 w 382809"/>
              <a:gd name="connsiteY26" fmla="*/ 280592 h 285071"/>
              <a:gd name="connsiteX27" fmla="*/ 213966 w 382809"/>
              <a:gd name="connsiteY27" fmla="*/ 275297 h 285071"/>
              <a:gd name="connsiteX28" fmla="*/ 208428 w 382809"/>
              <a:gd name="connsiteY28" fmla="*/ 262021 h 285071"/>
              <a:gd name="connsiteX29" fmla="*/ 224555 w 382809"/>
              <a:gd name="connsiteY29" fmla="*/ 240845 h 285071"/>
              <a:gd name="connsiteX30" fmla="*/ 280917 w 382809"/>
              <a:gd name="connsiteY30" fmla="*/ 201423 h 285071"/>
              <a:gd name="connsiteX31" fmla="*/ 297452 w 382809"/>
              <a:gd name="connsiteY31" fmla="*/ 174790 h 285071"/>
              <a:gd name="connsiteX32" fmla="*/ 284746 w 382809"/>
              <a:gd name="connsiteY32" fmla="*/ 165016 h 285071"/>
              <a:gd name="connsiteX33" fmla="*/ 279614 w 382809"/>
              <a:gd name="connsiteY33" fmla="*/ 164120 h 285071"/>
              <a:gd name="connsiteX34" fmla="*/ 272854 w 382809"/>
              <a:gd name="connsiteY34" fmla="*/ 163712 h 285071"/>
              <a:gd name="connsiteX35" fmla="*/ 228383 w 382809"/>
              <a:gd name="connsiteY35" fmla="*/ 138300 h 285071"/>
              <a:gd name="connsiteX36" fmla="*/ 211441 w 382809"/>
              <a:gd name="connsiteY36" fmla="*/ 86173 h 285071"/>
              <a:gd name="connsiteX37" fmla="*/ 217143 w 382809"/>
              <a:gd name="connsiteY37" fmla="*/ 57177 h 285071"/>
              <a:gd name="connsiteX38" fmla="*/ 232618 w 382809"/>
              <a:gd name="connsiteY38" fmla="*/ 32009 h 285071"/>
              <a:gd name="connsiteX39" fmla="*/ 294031 w 382809"/>
              <a:gd name="connsiteY39" fmla="*/ 6109 h 2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2809" h="285071">
                <a:moveTo>
                  <a:pt x="91630" y="6109"/>
                </a:moveTo>
                <a:cubicBezTo>
                  <a:pt x="115902" y="6109"/>
                  <a:pt x="136671" y="15557"/>
                  <a:pt x="153857" y="34453"/>
                </a:cubicBezTo>
                <a:cubicBezTo>
                  <a:pt x="162002" y="43168"/>
                  <a:pt x="168518" y="53838"/>
                  <a:pt x="173323" y="66462"/>
                </a:cubicBezTo>
                <a:cubicBezTo>
                  <a:pt x="178129" y="79006"/>
                  <a:pt x="180572" y="91630"/>
                  <a:pt x="180572" y="104336"/>
                </a:cubicBezTo>
                <a:cubicBezTo>
                  <a:pt x="180572" y="131133"/>
                  <a:pt x="171776" y="158337"/>
                  <a:pt x="154346" y="185867"/>
                </a:cubicBezTo>
                <a:cubicBezTo>
                  <a:pt x="136834" y="213396"/>
                  <a:pt x="113377" y="236772"/>
                  <a:pt x="83974" y="255912"/>
                </a:cubicBezTo>
                <a:cubicBezTo>
                  <a:pt x="59132" y="272284"/>
                  <a:pt x="39666" y="280510"/>
                  <a:pt x="25575" y="280510"/>
                </a:cubicBezTo>
                <a:cubicBezTo>
                  <a:pt x="19955" y="280510"/>
                  <a:pt x="15231" y="278719"/>
                  <a:pt x="11566" y="275216"/>
                </a:cubicBezTo>
                <a:cubicBezTo>
                  <a:pt x="7901" y="271714"/>
                  <a:pt x="6109" y="267234"/>
                  <a:pt x="6109" y="261859"/>
                </a:cubicBezTo>
                <a:cubicBezTo>
                  <a:pt x="6109" y="253388"/>
                  <a:pt x="11484" y="246301"/>
                  <a:pt x="22236" y="240681"/>
                </a:cubicBezTo>
                <a:cubicBezTo>
                  <a:pt x="47892" y="227405"/>
                  <a:pt x="66707" y="214292"/>
                  <a:pt x="78598" y="201260"/>
                </a:cubicBezTo>
                <a:cubicBezTo>
                  <a:pt x="89920" y="189125"/>
                  <a:pt x="95540" y="180247"/>
                  <a:pt x="95540" y="174627"/>
                </a:cubicBezTo>
                <a:cubicBezTo>
                  <a:pt x="95540" y="169251"/>
                  <a:pt x="91304" y="165993"/>
                  <a:pt x="82834" y="164934"/>
                </a:cubicBezTo>
                <a:lnTo>
                  <a:pt x="77376" y="164038"/>
                </a:lnTo>
                <a:lnTo>
                  <a:pt x="71023" y="163631"/>
                </a:lnTo>
                <a:cubicBezTo>
                  <a:pt x="52616" y="160862"/>
                  <a:pt x="37792" y="152228"/>
                  <a:pt x="26308" y="137975"/>
                </a:cubicBezTo>
                <a:cubicBezTo>
                  <a:pt x="14905" y="123721"/>
                  <a:pt x="9122" y="106454"/>
                  <a:pt x="9122" y="86092"/>
                </a:cubicBezTo>
                <a:cubicBezTo>
                  <a:pt x="9122" y="76236"/>
                  <a:pt x="10996" y="66462"/>
                  <a:pt x="14824" y="56851"/>
                </a:cubicBezTo>
                <a:cubicBezTo>
                  <a:pt x="18652" y="47240"/>
                  <a:pt x="23783" y="38851"/>
                  <a:pt x="30299" y="31846"/>
                </a:cubicBezTo>
                <a:cubicBezTo>
                  <a:pt x="46263" y="14742"/>
                  <a:pt x="66788" y="6109"/>
                  <a:pt x="91630" y="6109"/>
                </a:cubicBezTo>
                <a:moveTo>
                  <a:pt x="294031" y="6109"/>
                </a:moveTo>
                <a:cubicBezTo>
                  <a:pt x="317977" y="6109"/>
                  <a:pt x="338665" y="15557"/>
                  <a:pt x="355850" y="34453"/>
                </a:cubicBezTo>
                <a:cubicBezTo>
                  <a:pt x="363995" y="43249"/>
                  <a:pt x="370511" y="53919"/>
                  <a:pt x="375317" y="66462"/>
                </a:cubicBezTo>
                <a:cubicBezTo>
                  <a:pt x="380122" y="79006"/>
                  <a:pt x="382566" y="91712"/>
                  <a:pt x="382566" y="104336"/>
                </a:cubicBezTo>
                <a:cubicBezTo>
                  <a:pt x="382566" y="131214"/>
                  <a:pt x="373851" y="158337"/>
                  <a:pt x="356502" y="185867"/>
                </a:cubicBezTo>
                <a:cubicBezTo>
                  <a:pt x="339153" y="213396"/>
                  <a:pt x="315778" y="236772"/>
                  <a:pt x="286374" y="255994"/>
                </a:cubicBezTo>
                <a:cubicBezTo>
                  <a:pt x="261533" y="272365"/>
                  <a:pt x="242066" y="280592"/>
                  <a:pt x="227894" y="280592"/>
                </a:cubicBezTo>
                <a:cubicBezTo>
                  <a:pt x="222274" y="280592"/>
                  <a:pt x="217550" y="278800"/>
                  <a:pt x="213966" y="275297"/>
                </a:cubicBezTo>
                <a:cubicBezTo>
                  <a:pt x="210301" y="271795"/>
                  <a:pt x="208428" y="267315"/>
                  <a:pt x="208428" y="262021"/>
                </a:cubicBezTo>
                <a:cubicBezTo>
                  <a:pt x="208428" y="253551"/>
                  <a:pt x="213803" y="246465"/>
                  <a:pt x="224555" y="240845"/>
                </a:cubicBezTo>
                <a:cubicBezTo>
                  <a:pt x="250537" y="226998"/>
                  <a:pt x="269270" y="213885"/>
                  <a:pt x="280917" y="201423"/>
                </a:cubicBezTo>
                <a:cubicBezTo>
                  <a:pt x="291913" y="189287"/>
                  <a:pt x="297452" y="180410"/>
                  <a:pt x="297452" y="174790"/>
                </a:cubicBezTo>
                <a:cubicBezTo>
                  <a:pt x="297452" y="169414"/>
                  <a:pt x="293216" y="166156"/>
                  <a:pt x="284746" y="165016"/>
                </a:cubicBezTo>
                <a:lnTo>
                  <a:pt x="279614" y="164120"/>
                </a:lnTo>
                <a:lnTo>
                  <a:pt x="272854" y="163712"/>
                </a:lnTo>
                <a:cubicBezTo>
                  <a:pt x="254528" y="161187"/>
                  <a:pt x="239704" y="152717"/>
                  <a:pt x="228383" y="138300"/>
                </a:cubicBezTo>
                <a:cubicBezTo>
                  <a:pt x="217061" y="123884"/>
                  <a:pt x="211441" y="106535"/>
                  <a:pt x="211441" y="86173"/>
                </a:cubicBezTo>
                <a:cubicBezTo>
                  <a:pt x="211441" y="76562"/>
                  <a:pt x="213315" y="66951"/>
                  <a:pt x="217143" y="57177"/>
                </a:cubicBezTo>
                <a:cubicBezTo>
                  <a:pt x="220971" y="47403"/>
                  <a:pt x="226102" y="39095"/>
                  <a:pt x="232618" y="32009"/>
                </a:cubicBezTo>
                <a:cubicBezTo>
                  <a:pt x="248419" y="14661"/>
                  <a:pt x="268944" y="6109"/>
                  <a:pt x="294031" y="6109"/>
                </a:cubicBezTo>
              </a:path>
            </a:pathLst>
          </a:custGeom>
          <a:solidFill>
            <a:srgbClr val="969696">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 name="Text Placeholder 3">
            <a:extLst>
              <a:ext uri="{FF2B5EF4-FFF2-40B4-BE49-F238E27FC236}">
                <a16:creationId xmlns:a16="http://schemas.microsoft.com/office/drawing/2014/main" id="{EDB88101-A31B-4696-86F0-A3F5EF294A7E}"/>
              </a:ext>
            </a:extLst>
          </p:cNvPr>
          <p:cNvSpPr txBox="1">
            <a:spLocks/>
          </p:cNvSpPr>
          <p:nvPr/>
        </p:nvSpPr>
        <p:spPr>
          <a:xfrm>
            <a:off x="1295488" y="3433581"/>
            <a:ext cx="4053112" cy="2016370"/>
          </a:xfrm>
          <a:prstGeom prst="rect">
            <a:avLst/>
          </a:prstGeom>
        </p:spPr>
        <p:txBody>
          <a:bodyPr bIns="274320" anchor="b"/>
          <a:lstStyle>
            <a:lvl1pPr marL="0" indent="0" algn="ctr" defTabSz="914400" rtl="0" eaLnBrk="1" latinLnBrk="0" hangingPunct="1">
              <a:lnSpc>
                <a:spcPct val="100000"/>
              </a:lnSpc>
              <a:spcBef>
                <a:spcPts val="1000"/>
              </a:spcBef>
              <a:buClr>
                <a:schemeClr val="accent1"/>
              </a:buClr>
              <a:buSzPct val="125000"/>
              <a:buFont typeface="Arial" panose="020B0604020202020204" pitchFamily="34" charset="0"/>
              <a:buNone/>
              <a:defRPr sz="2400" b="1" kern="1200">
                <a:solidFill>
                  <a:schemeClr val="accent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1" indent="0" algn="l" defTabSz="914400" rtl="0" eaLnBrk="1" fontAlgn="auto" latinLnBrk="0" hangingPunct="1">
              <a:lnSpc>
                <a:spcPct val="100000"/>
              </a:lnSpc>
              <a:spcBef>
                <a:spcPts val="1000"/>
              </a:spcBef>
              <a:spcAft>
                <a:spcPts val="0"/>
              </a:spcAft>
              <a:buClr>
                <a:srgbClr val="000000"/>
              </a:buClr>
              <a:buSzTx/>
              <a:buFont typeface="Trebuchet MS" panose="020B0603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rPr>
              <a:t>... include </a:t>
            </a:r>
            <a:r>
              <a:rPr kumimoji="0" lang="en-GB" sz="2000" b="1"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rPr>
              <a:t>recommendations</a:t>
            </a:r>
            <a:r>
              <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rPr>
              <a:t> intended to optimize patient care that are informed by a systematic review of evidence and an assessment of the benefits and harms of alternative care options</a:t>
            </a:r>
            <a:r>
              <a:rPr kumimoji="0" lang="en-GB" sz="2000" b="0" i="0" u="none" strike="noStrike" kern="1200" cap="none" spc="0" normalizeH="0" baseline="30000" noProof="0" dirty="0">
                <a:ln>
                  <a:noFill/>
                </a:ln>
                <a:solidFill>
                  <a:prstClr val="black"/>
                </a:solidFill>
                <a:effectLst/>
                <a:uLnTx/>
                <a:uFillTx/>
                <a:latin typeface="Tahoma"/>
                <a:ea typeface="Arial Unicode MS" panose="020B0604020202020204" pitchFamily="34" charset="-128"/>
                <a:cs typeface="+mn-cs"/>
              </a:rPr>
              <a:t>1</a:t>
            </a:r>
            <a:r>
              <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rPr>
              <a:t> </a:t>
            </a:r>
            <a:endParaRPr kumimoji="0" lang="en-AU" sz="2000" b="0" i="0" u="none" strike="noStrike" kern="1200" cap="none" spc="0" normalizeH="0" baseline="30000" noProof="0" dirty="0">
              <a:ln>
                <a:noFill/>
              </a:ln>
              <a:solidFill>
                <a:prstClr val="black"/>
              </a:solidFill>
              <a:effectLst/>
              <a:uLnTx/>
              <a:uFillTx/>
              <a:latin typeface="Tahoma"/>
              <a:ea typeface="Arial Unicode MS" panose="020B0604020202020204" pitchFamily="34" charset="-128"/>
              <a:cs typeface="+mn-cs"/>
            </a:endParaRPr>
          </a:p>
        </p:txBody>
      </p:sp>
      <p:sp>
        <p:nvSpPr>
          <p:cNvPr id="12" name="Slide Number Placeholder 3">
            <a:extLst>
              <a:ext uri="{FF2B5EF4-FFF2-40B4-BE49-F238E27FC236}">
                <a16:creationId xmlns:a16="http://schemas.microsoft.com/office/drawing/2014/main" id="{02D4071B-A2C7-45E2-851A-E752C4372AD6}"/>
              </a:ext>
            </a:extLst>
          </p:cNvPr>
          <p:cNvSpPr>
            <a:spLocks noGrp="1"/>
          </p:cNvSpPr>
          <p:nvPr>
            <p:ph type="sldNum" sz="quarter" idx="11"/>
          </p:nvPr>
        </p:nvSpPr>
        <p:spPr>
          <a:xfrm>
            <a:off x="-13199" y="6284421"/>
            <a:ext cx="3311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1466609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12F40EF-A345-4987-9C1F-061E51E4EE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0737" y="0"/>
            <a:ext cx="8101263" cy="6857999"/>
          </a:xfrm>
          <a:prstGeom prst="rect">
            <a:avLst/>
          </a:prstGeom>
        </p:spPr>
      </p:pic>
      <p:sp>
        <p:nvSpPr>
          <p:cNvPr id="21" name="Rectangle 20">
            <a:extLst>
              <a:ext uri="{FF2B5EF4-FFF2-40B4-BE49-F238E27FC236}">
                <a16:creationId xmlns:a16="http://schemas.microsoft.com/office/drawing/2014/main" id="{4B913116-E5C1-468C-8D2D-1ABE2692E640}"/>
              </a:ext>
            </a:extLst>
          </p:cNvPr>
          <p:cNvSpPr/>
          <p:nvPr/>
        </p:nvSpPr>
        <p:spPr>
          <a:xfrm rot="16200000" flipH="1" flipV="1">
            <a:off x="1710718" y="746328"/>
            <a:ext cx="6857998" cy="5365345"/>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3" name="Freeform: Shape 12">
            <a:extLst>
              <a:ext uri="{FF2B5EF4-FFF2-40B4-BE49-F238E27FC236}">
                <a16:creationId xmlns:a16="http://schemas.microsoft.com/office/drawing/2014/main" id="{02740492-521A-4765-8774-88B1E506710B}"/>
              </a:ext>
            </a:extLst>
          </p:cNvPr>
          <p:cNvSpPr/>
          <p:nvPr/>
        </p:nvSpPr>
        <p:spPr>
          <a:xfrm>
            <a:off x="1912502" y="2232498"/>
            <a:ext cx="1146716" cy="712802"/>
          </a:xfrm>
          <a:custGeom>
            <a:avLst/>
            <a:gdLst>
              <a:gd name="connsiteX0" fmla="*/ 160699 w 382809"/>
              <a:gd name="connsiteY0" fmla="*/ 6109 h 285071"/>
              <a:gd name="connsiteX1" fmla="*/ 174708 w 382809"/>
              <a:gd name="connsiteY1" fmla="*/ 11403 h 285071"/>
              <a:gd name="connsiteX2" fmla="*/ 180247 w 382809"/>
              <a:gd name="connsiteY2" fmla="*/ 24760 h 285071"/>
              <a:gd name="connsiteX3" fmla="*/ 164120 w 382809"/>
              <a:gd name="connsiteY3" fmla="*/ 45937 h 285071"/>
              <a:gd name="connsiteX4" fmla="*/ 107757 w 382809"/>
              <a:gd name="connsiteY4" fmla="*/ 85358 h 285071"/>
              <a:gd name="connsiteX5" fmla="*/ 91223 w 382809"/>
              <a:gd name="connsiteY5" fmla="*/ 112074 h 285071"/>
              <a:gd name="connsiteX6" fmla="*/ 103929 w 382809"/>
              <a:gd name="connsiteY6" fmla="*/ 121848 h 285071"/>
              <a:gd name="connsiteX7" fmla="*/ 109060 w 382809"/>
              <a:gd name="connsiteY7" fmla="*/ 122255 h 285071"/>
              <a:gd name="connsiteX8" fmla="*/ 115820 w 382809"/>
              <a:gd name="connsiteY8" fmla="*/ 123069 h 285071"/>
              <a:gd name="connsiteX9" fmla="*/ 160292 w 382809"/>
              <a:gd name="connsiteY9" fmla="*/ 148319 h 285071"/>
              <a:gd name="connsiteX10" fmla="*/ 177233 w 382809"/>
              <a:gd name="connsiteY10" fmla="*/ 200609 h 285071"/>
              <a:gd name="connsiteX11" fmla="*/ 156056 w 382809"/>
              <a:gd name="connsiteY11" fmla="*/ 254773 h 285071"/>
              <a:gd name="connsiteX12" fmla="*/ 94644 w 382809"/>
              <a:gd name="connsiteY12" fmla="*/ 280592 h 285071"/>
              <a:gd name="connsiteX13" fmla="*/ 32824 w 382809"/>
              <a:gd name="connsiteY13" fmla="*/ 252166 h 285071"/>
              <a:gd name="connsiteX14" fmla="*/ 6109 w 382809"/>
              <a:gd name="connsiteY14" fmla="*/ 179758 h 285071"/>
              <a:gd name="connsiteX15" fmla="*/ 32824 w 382809"/>
              <a:gd name="connsiteY15" fmla="*/ 99938 h 285071"/>
              <a:gd name="connsiteX16" fmla="*/ 102300 w 382809"/>
              <a:gd name="connsiteY16" fmla="*/ 30706 h 285071"/>
              <a:gd name="connsiteX17" fmla="*/ 160699 w 382809"/>
              <a:gd name="connsiteY17" fmla="*/ 6109 h 285071"/>
              <a:gd name="connsiteX18" fmla="*/ 363181 w 382809"/>
              <a:gd name="connsiteY18" fmla="*/ 6109 h 285071"/>
              <a:gd name="connsiteX19" fmla="*/ 377190 w 382809"/>
              <a:gd name="connsiteY19" fmla="*/ 11403 h 285071"/>
              <a:gd name="connsiteX20" fmla="*/ 382729 w 382809"/>
              <a:gd name="connsiteY20" fmla="*/ 24760 h 285071"/>
              <a:gd name="connsiteX21" fmla="*/ 366602 w 382809"/>
              <a:gd name="connsiteY21" fmla="*/ 45937 h 285071"/>
              <a:gd name="connsiteX22" fmla="*/ 310239 w 382809"/>
              <a:gd name="connsiteY22" fmla="*/ 85358 h 285071"/>
              <a:gd name="connsiteX23" fmla="*/ 293705 w 382809"/>
              <a:gd name="connsiteY23" fmla="*/ 112074 h 285071"/>
              <a:gd name="connsiteX24" fmla="*/ 306411 w 382809"/>
              <a:gd name="connsiteY24" fmla="*/ 121848 h 285071"/>
              <a:gd name="connsiteX25" fmla="*/ 311461 w 382809"/>
              <a:gd name="connsiteY25" fmla="*/ 122255 h 285071"/>
              <a:gd name="connsiteX26" fmla="*/ 318221 w 382809"/>
              <a:gd name="connsiteY26" fmla="*/ 123069 h 285071"/>
              <a:gd name="connsiteX27" fmla="*/ 362692 w 382809"/>
              <a:gd name="connsiteY27" fmla="*/ 148237 h 285071"/>
              <a:gd name="connsiteX28" fmla="*/ 379633 w 382809"/>
              <a:gd name="connsiteY28" fmla="*/ 200527 h 285071"/>
              <a:gd name="connsiteX29" fmla="*/ 358457 w 382809"/>
              <a:gd name="connsiteY29" fmla="*/ 254773 h 285071"/>
              <a:gd name="connsiteX30" fmla="*/ 297044 w 382809"/>
              <a:gd name="connsiteY30" fmla="*/ 280592 h 285071"/>
              <a:gd name="connsiteX31" fmla="*/ 235225 w 382809"/>
              <a:gd name="connsiteY31" fmla="*/ 252166 h 285071"/>
              <a:gd name="connsiteX32" fmla="*/ 208509 w 382809"/>
              <a:gd name="connsiteY32" fmla="*/ 179758 h 285071"/>
              <a:gd name="connsiteX33" fmla="*/ 235225 w 382809"/>
              <a:gd name="connsiteY33" fmla="*/ 99938 h 285071"/>
              <a:gd name="connsiteX34" fmla="*/ 304701 w 382809"/>
              <a:gd name="connsiteY34" fmla="*/ 30706 h 285071"/>
              <a:gd name="connsiteX35" fmla="*/ 363181 w 382809"/>
              <a:gd name="connsiteY35" fmla="*/ 6109 h 2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2809" h="285071">
                <a:moveTo>
                  <a:pt x="160699" y="6109"/>
                </a:moveTo>
                <a:cubicBezTo>
                  <a:pt x="166319" y="6109"/>
                  <a:pt x="171043" y="7901"/>
                  <a:pt x="174708" y="11403"/>
                </a:cubicBezTo>
                <a:cubicBezTo>
                  <a:pt x="178373" y="14905"/>
                  <a:pt x="180247" y="19385"/>
                  <a:pt x="180247" y="24760"/>
                </a:cubicBezTo>
                <a:cubicBezTo>
                  <a:pt x="180247" y="33231"/>
                  <a:pt x="174871" y="40317"/>
                  <a:pt x="164120" y="45937"/>
                </a:cubicBezTo>
                <a:cubicBezTo>
                  <a:pt x="138463" y="59539"/>
                  <a:pt x="119649" y="72652"/>
                  <a:pt x="107757" y="85358"/>
                </a:cubicBezTo>
                <a:cubicBezTo>
                  <a:pt x="96761" y="97495"/>
                  <a:pt x="91223" y="106372"/>
                  <a:pt x="91223" y="112074"/>
                </a:cubicBezTo>
                <a:cubicBezTo>
                  <a:pt x="91223" y="117449"/>
                  <a:pt x="95458" y="120707"/>
                  <a:pt x="103929" y="121848"/>
                </a:cubicBezTo>
                <a:lnTo>
                  <a:pt x="109060" y="122255"/>
                </a:lnTo>
                <a:lnTo>
                  <a:pt x="115820" y="123069"/>
                </a:lnTo>
                <a:cubicBezTo>
                  <a:pt x="134146" y="125594"/>
                  <a:pt x="148970" y="133984"/>
                  <a:pt x="160292" y="148319"/>
                </a:cubicBezTo>
                <a:cubicBezTo>
                  <a:pt x="171613" y="162572"/>
                  <a:pt x="177233" y="180002"/>
                  <a:pt x="177233" y="200609"/>
                </a:cubicBezTo>
                <a:cubicBezTo>
                  <a:pt x="177233" y="221216"/>
                  <a:pt x="170147" y="239297"/>
                  <a:pt x="156056" y="254773"/>
                </a:cubicBezTo>
                <a:cubicBezTo>
                  <a:pt x="140255" y="272040"/>
                  <a:pt x="119730" y="280592"/>
                  <a:pt x="94644" y="280592"/>
                </a:cubicBezTo>
                <a:cubicBezTo>
                  <a:pt x="70372" y="280592"/>
                  <a:pt x="49765" y="271143"/>
                  <a:pt x="32824" y="252166"/>
                </a:cubicBezTo>
                <a:cubicBezTo>
                  <a:pt x="15068" y="233025"/>
                  <a:pt x="6109" y="208835"/>
                  <a:pt x="6109" y="179758"/>
                </a:cubicBezTo>
                <a:cubicBezTo>
                  <a:pt x="6109" y="154101"/>
                  <a:pt x="14987" y="127468"/>
                  <a:pt x="32824" y="99938"/>
                </a:cubicBezTo>
                <a:cubicBezTo>
                  <a:pt x="50580" y="72408"/>
                  <a:pt x="73793" y="49358"/>
                  <a:pt x="102300" y="30706"/>
                </a:cubicBezTo>
                <a:cubicBezTo>
                  <a:pt x="127142" y="14335"/>
                  <a:pt x="146608" y="6109"/>
                  <a:pt x="160699" y="6109"/>
                </a:cubicBezTo>
                <a:moveTo>
                  <a:pt x="363181" y="6109"/>
                </a:moveTo>
                <a:cubicBezTo>
                  <a:pt x="368801" y="6109"/>
                  <a:pt x="373443" y="7901"/>
                  <a:pt x="377190" y="11403"/>
                </a:cubicBezTo>
                <a:cubicBezTo>
                  <a:pt x="380855" y="14905"/>
                  <a:pt x="382729" y="19385"/>
                  <a:pt x="382729" y="24760"/>
                </a:cubicBezTo>
                <a:cubicBezTo>
                  <a:pt x="382729" y="33231"/>
                  <a:pt x="377353" y="40317"/>
                  <a:pt x="366602" y="45937"/>
                </a:cubicBezTo>
                <a:cubicBezTo>
                  <a:pt x="340864" y="59539"/>
                  <a:pt x="322049" y="72652"/>
                  <a:pt x="310239" y="85358"/>
                </a:cubicBezTo>
                <a:cubicBezTo>
                  <a:pt x="299243" y="97495"/>
                  <a:pt x="293705" y="106372"/>
                  <a:pt x="293705" y="112074"/>
                </a:cubicBezTo>
                <a:cubicBezTo>
                  <a:pt x="293705" y="117449"/>
                  <a:pt x="297940" y="120707"/>
                  <a:pt x="306411" y="121848"/>
                </a:cubicBezTo>
                <a:lnTo>
                  <a:pt x="311461" y="122255"/>
                </a:lnTo>
                <a:lnTo>
                  <a:pt x="318221" y="123069"/>
                </a:lnTo>
                <a:cubicBezTo>
                  <a:pt x="336628" y="125594"/>
                  <a:pt x="351371" y="134065"/>
                  <a:pt x="362692" y="148237"/>
                </a:cubicBezTo>
                <a:cubicBezTo>
                  <a:pt x="374014" y="162491"/>
                  <a:pt x="379633" y="179921"/>
                  <a:pt x="379633" y="200527"/>
                </a:cubicBezTo>
                <a:cubicBezTo>
                  <a:pt x="379633" y="221134"/>
                  <a:pt x="372547" y="239215"/>
                  <a:pt x="358457" y="254773"/>
                </a:cubicBezTo>
                <a:cubicBezTo>
                  <a:pt x="342656" y="272040"/>
                  <a:pt x="322131" y="280592"/>
                  <a:pt x="297044" y="280592"/>
                </a:cubicBezTo>
                <a:cubicBezTo>
                  <a:pt x="272772" y="280592"/>
                  <a:pt x="252166" y="271143"/>
                  <a:pt x="235225" y="252166"/>
                </a:cubicBezTo>
                <a:cubicBezTo>
                  <a:pt x="217469" y="233025"/>
                  <a:pt x="208509" y="208835"/>
                  <a:pt x="208509" y="179758"/>
                </a:cubicBezTo>
                <a:cubicBezTo>
                  <a:pt x="208509" y="154101"/>
                  <a:pt x="217387" y="127468"/>
                  <a:pt x="235225" y="99938"/>
                </a:cubicBezTo>
                <a:cubicBezTo>
                  <a:pt x="253062" y="72408"/>
                  <a:pt x="276193" y="49358"/>
                  <a:pt x="304701" y="30706"/>
                </a:cubicBezTo>
                <a:cubicBezTo>
                  <a:pt x="329542" y="14335"/>
                  <a:pt x="349009" y="6109"/>
                  <a:pt x="363181" y="6109"/>
                </a:cubicBezTo>
              </a:path>
            </a:pathLst>
          </a:custGeom>
          <a:solidFill>
            <a:srgbClr val="969696">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 name="Freeform: Shape 13">
            <a:extLst>
              <a:ext uri="{FF2B5EF4-FFF2-40B4-BE49-F238E27FC236}">
                <a16:creationId xmlns:a16="http://schemas.microsoft.com/office/drawing/2014/main" id="{84394CE2-95F0-45EB-B93E-D431D1F07F99}"/>
              </a:ext>
            </a:extLst>
          </p:cNvPr>
          <p:cNvSpPr/>
          <p:nvPr/>
        </p:nvSpPr>
        <p:spPr>
          <a:xfrm>
            <a:off x="8373594" y="4310639"/>
            <a:ext cx="1155417" cy="712802"/>
          </a:xfrm>
          <a:custGeom>
            <a:avLst/>
            <a:gdLst>
              <a:gd name="connsiteX0" fmla="*/ 91630 w 382809"/>
              <a:gd name="connsiteY0" fmla="*/ 6109 h 285071"/>
              <a:gd name="connsiteX1" fmla="*/ 153857 w 382809"/>
              <a:gd name="connsiteY1" fmla="*/ 34453 h 285071"/>
              <a:gd name="connsiteX2" fmla="*/ 173323 w 382809"/>
              <a:gd name="connsiteY2" fmla="*/ 66462 h 285071"/>
              <a:gd name="connsiteX3" fmla="*/ 180572 w 382809"/>
              <a:gd name="connsiteY3" fmla="*/ 104336 h 285071"/>
              <a:gd name="connsiteX4" fmla="*/ 154346 w 382809"/>
              <a:gd name="connsiteY4" fmla="*/ 185867 h 285071"/>
              <a:gd name="connsiteX5" fmla="*/ 83974 w 382809"/>
              <a:gd name="connsiteY5" fmla="*/ 255912 h 285071"/>
              <a:gd name="connsiteX6" fmla="*/ 25575 w 382809"/>
              <a:gd name="connsiteY6" fmla="*/ 280510 h 285071"/>
              <a:gd name="connsiteX7" fmla="*/ 11566 w 382809"/>
              <a:gd name="connsiteY7" fmla="*/ 275216 h 285071"/>
              <a:gd name="connsiteX8" fmla="*/ 6109 w 382809"/>
              <a:gd name="connsiteY8" fmla="*/ 261859 h 285071"/>
              <a:gd name="connsiteX9" fmla="*/ 22236 w 382809"/>
              <a:gd name="connsiteY9" fmla="*/ 240681 h 285071"/>
              <a:gd name="connsiteX10" fmla="*/ 78598 w 382809"/>
              <a:gd name="connsiteY10" fmla="*/ 201260 h 285071"/>
              <a:gd name="connsiteX11" fmla="*/ 95540 w 382809"/>
              <a:gd name="connsiteY11" fmla="*/ 174627 h 285071"/>
              <a:gd name="connsiteX12" fmla="*/ 82834 w 382809"/>
              <a:gd name="connsiteY12" fmla="*/ 164934 h 285071"/>
              <a:gd name="connsiteX13" fmla="*/ 77376 w 382809"/>
              <a:gd name="connsiteY13" fmla="*/ 164038 h 285071"/>
              <a:gd name="connsiteX14" fmla="*/ 71023 w 382809"/>
              <a:gd name="connsiteY14" fmla="*/ 163631 h 285071"/>
              <a:gd name="connsiteX15" fmla="*/ 26308 w 382809"/>
              <a:gd name="connsiteY15" fmla="*/ 137975 h 285071"/>
              <a:gd name="connsiteX16" fmla="*/ 9122 w 382809"/>
              <a:gd name="connsiteY16" fmla="*/ 86092 h 285071"/>
              <a:gd name="connsiteX17" fmla="*/ 14824 w 382809"/>
              <a:gd name="connsiteY17" fmla="*/ 56851 h 285071"/>
              <a:gd name="connsiteX18" fmla="*/ 30299 w 382809"/>
              <a:gd name="connsiteY18" fmla="*/ 31846 h 285071"/>
              <a:gd name="connsiteX19" fmla="*/ 91630 w 382809"/>
              <a:gd name="connsiteY19" fmla="*/ 6109 h 285071"/>
              <a:gd name="connsiteX20" fmla="*/ 294031 w 382809"/>
              <a:gd name="connsiteY20" fmla="*/ 6109 h 285071"/>
              <a:gd name="connsiteX21" fmla="*/ 355850 w 382809"/>
              <a:gd name="connsiteY21" fmla="*/ 34453 h 285071"/>
              <a:gd name="connsiteX22" fmla="*/ 375317 w 382809"/>
              <a:gd name="connsiteY22" fmla="*/ 66462 h 285071"/>
              <a:gd name="connsiteX23" fmla="*/ 382566 w 382809"/>
              <a:gd name="connsiteY23" fmla="*/ 104336 h 285071"/>
              <a:gd name="connsiteX24" fmla="*/ 356502 w 382809"/>
              <a:gd name="connsiteY24" fmla="*/ 185867 h 285071"/>
              <a:gd name="connsiteX25" fmla="*/ 286374 w 382809"/>
              <a:gd name="connsiteY25" fmla="*/ 255994 h 285071"/>
              <a:gd name="connsiteX26" fmla="*/ 227894 w 382809"/>
              <a:gd name="connsiteY26" fmla="*/ 280592 h 285071"/>
              <a:gd name="connsiteX27" fmla="*/ 213966 w 382809"/>
              <a:gd name="connsiteY27" fmla="*/ 275297 h 285071"/>
              <a:gd name="connsiteX28" fmla="*/ 208428 w 382809"/>
              <a:gd name="connsiteY28" fmla="*/ 262021 h 285071"/>
              <a:gd name="connsiteX29" fmla="*/ 224555 w 382809"/>
              <a:gd name="connsiteY29" fmla="*/ 240845 h 285071"/>
              <a:gd name="connsiteX30" fmla="*/ 280917 w 382809"/>
              <a:gd name="connsiteY30" fmla="*/ 201423 h 285071"/>
              <a:gd name="connsiteX31" fmla="*/ 297452 w 382809"/>
              <a:gd name="connsiteY31" fmla="*/ 174790 h 285071"/>
              <a:gd name="connsiteX32" fmla="*/ 284746 w 382809"/>
              <a:gd name="connsiteY32" fmla="*/ 165016 h 285071"/>
              <a:gd name="connsiteX33" fmla="*/ 279614 w 382809"/>
              <a:gd name="connsiteY33" fmla="*/ 164120 h 285071"/>
              <a:gd name="connsiteX34" fmla="*/ 272854 w 382809"/>
              <a:gd name="connsiteY34" fmla="*/ 163712 h 285071"/>
              <a:gd name="connsiteX35" fmla="*/ 228383 w 382809"/>
              <a:gd name="connsiteY35" fmla="*/ 138300 h 285071"/>
              <a:gd name="connsiteX36" fmla="*/ 211441 w 382809"/>
              <a:gd name="connsiteY36" fmla="*/ 86173 h 285071"/>
              <a:gd name="connsiteX37" fmla="*/ 217143 w 382809"/>
              <a:gd name="connsiteY37" fmla="*/ 57177 h 285071"/>
              <a:gd name="connsiteX38" fmla="*/ 232618 w 382809"/>
              <a:gd name="connsiteY38" fmla="*/ 32009 h 285071"/>
              <a:gd name="connsiteX39" fmla="*/ 294031 w 382809"/>
              <a:gd name="connsiteY39" fmla="*/ 6109 h 2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2809" h="285071">
                <a:moveTo>
                  <a:pt x="91630" y="6109"/>
                </a:moveTo>
                <a:cubicBezTo>
                  <a:pt x="115902" y="6109"/>
                  <a:pt x="136671" y="15557"/>
                  <a:pt x="153857" y="34453"/>
                </a:cubicBezTo>
                <a:cubicBezTo>
                  <a:pt x="162002" y="43168"/>
                  <a:pt x="168518" y="53838"/>
                  <a:pt x="173323" y="66462"/>
                </a:cubicBezTo>
                <a:cubicBezTo>
                  <a:pt x="178129" y="79006"/>
                  <a:pt x="180572" y="91630"/>
                  <a:pt x="180572" y="104336"/>
                </a:cubicBezTo>
                <a:cubicBezTo>
                  <a:pt x="180572" y="131133"/>
                  <a:pt x="171776" y="158337"/>
                  <a:pt x="154346" y="185867"/>
                </a:cubicBezTo>
                <a:cubicBezTo>
                  <a:pt x="136834" y="213396"/>
                  <a:pt x="113377" y="236772"/>
                  <a:pt x="83974" y="255912"/>
                </a:cubicBezTo>
                <a:cubicBezTo>
                  <a:pt x="59132" y="272284"/>
                  <a:pt x="39666" y="280510"/>
                  <a:pt x="25575" y="280510"/>
                </a:cubicBezTo>
                <a:cubicBezTo>
                  <a:pt x="19955" y="280510"/>
                  <a:pt x="15231" y="278719"/>
                  <a:pt x="11566" y="275216"/>
                </a:cubicBezTo>
                <a:cubicBezTo>
                  <a:pt x="7901" y="271714"/>
                  <a:pt x="6109" y="267234"/>
                  <a:pt x="6109" y="261859"/>
                </a:cubicBezTo>
                <a:cubicBezTo>
                  <a:pt x="6109" y="253388"/>
                  <a:pt x="11484" y="246301"/>
                  <a:pt x="22236" y="240681"/>
                </a:cubicBezTo>
                <a:cubicBezTo>
                  <a:pt x="47892" y="227405"/>
                  <a:pt x="66707" y="214292"/>
                  <a:pt x="78598" y="201260"/>
                </a:cubicBezTo>
                <a:cubicBezTo>
                  <a:pt x="89920" y="189125"/>
                  <a:pt x="95540" y="180247"/>
                  <a:pt x="95540" y="174627"/>
                </a:cubicBezTo>
                <a:cubicBezTo>
                  <a:pt x="95540" y="169251"/>
                  <a:pt x="91304" y="165993"/>
                  <a:pt x="82834" y="164934"/>
                </a:cubicBezTo>
                <a:lnTo>
                  <a:pt x="77376" y="164038"/>
                </a:lnTo>
                <a:lnTo>
                  <a:pt x="71023" y="163631"/>
                </a:lnTo>
                <a:cubicBezTo>
                  <a:pt x="52616" y="160862"/>
                  <a:pt x="37792" y="152228"/>
                  <a:pt x="26308" y="137975"/>
                </a:cubicBezTo>
                <a:cubicBezTo>
                  <a:pt x="14905" y="123721"/>
                  <a:pt x="9122" y="106454"/>
                  <a:pt x="9122" y="86092"/>
                </a:cubicBezTo>
                <a:cubicBezTo>
                  <a:pt x="9122" y="76236"/>
                  <a:pt x="10996" y="66462"/>
                  <a:pt x="14824" y="56851"/>
                </a:cubicBezTo>
                <a:cubicBezTo>
                  <a:pt x="18652" y="47240"/>
                  <a:pt x="23783" y="38851"/>
                  <a:pt x="30299" y="31846"/>
                </a:cubicBezTo>
                <a:cubicBezTo>
                  <a:pt x="46263" y="14742"/>
                  <a:pt x="66788" y="6109"/>
                  <a:pt x="91630" y="6109"/>
                </a:cubicBezTo>
                <a:moveTo>
                  <a:pt x="294031" y="6109"/>
                </a:moveTo>
                <a:cubicBezTo>
                  <a:pt x="317977" y="6109"/>
                  <a:pt x="338665" y="15557"/>
                  <a:pt x="355850" y="34453"/>
                </a:cubicBezTo>
                <a:cubicBezTo>
                  <a:pt x="363995" y="43249"/>
                  <a:pt x="370511" y="53919"/>
                  <a:pt x="375317" y="66462"/>
                </a:cubicBezTo>
                <a:cubicBezTo>
                  <a:pt x="380122" y="79006"/>
                  <a:pt x="382566" y="91712"/>
                  <a:pt x="382566" y="104336"/>
                </a:cubicBezTo>
                <a:cubicBezTo>
                  <a:pt x="382566" y="131214"/>
                  <a:pt x="373851" y="158337"/>
                  <a:pt x="356502" y="185867"/>
                </a:cubicBezTo>
                <a:cubicBezTo>
                  <a:pt x="339153" y="213396"/>
                  <a:pt x="315778" y="236772"/>
                  <a:pt x="286374" y="255994"/>
                </a:cubicBezTo>
                <a:cubicBezTo>
                  <a:pt x="261533" y="272365"/>
                  <a:pt x="242066" y="280592"/>
                  <a:pt x="227894" y="280592"/>
                </a:cubicBezTo>
                <a:cubicBezTo>
                  <a:pt x="222274" y="280592"/>
                  <a:pt x="217550" y="278800"/>
                  <a:pt x="213966" y="275297"/>
                </a:cubicBezTo>
                <a:cubicBezTo>
                  <a:pt x="210301" y="271795"/>
                  <a:pt x="208428" y="267315"/>
                  <a:pt x="208428" y="262021"/>
                </a:cubicBezTo>
                <a:cubicBezTo>
                  <a:pt x="208428" y="253551"/>
                  <a:pt x="213803" y="246465"/>
                  <a:pt x="224555" y="240845"/>
                </a:cubicBezTo>
                <a:cubicBezTo>
                  <a:pt x="250537" y="226998"/>
                  <a:pt x="269270" y="213885"/>
                  <a:pt x="280917" y="201423"/>
                </a:cubicBezTo>
                <a:cubicBezTo>
                  <a:pt x="291913" y="189287"/>
                  <a:pt x="297452" y="180410"/>
                  <a:pt x="297452" y="174790"/>
                </a:cubicBezTo>
                <a:cubicBezTo>
                  <a:pt x="297452" y="169414"/>
                  <a:pt x="293216" y="166156"/>
                  <a:pt x="284746" y="165016"/>
                </a:cubicBezTo>
                <a:lnTo>
                  <a:pt x="279614" y="164120"/>
                </a:lnTo>
                <a:lnTo>
                  <a:pt x="272854" y="163712"/>
                </a:lnTo>
                <a:cubicBezTo>
                  <a:pt x="254528" y="161187"/>
                  <a:pt x="239704" y="152717"/>
                  <a:pt x="228383" y="138300"/>
                </a:cubicBezTo>
                <a:cubicBezTo>
                  <a:pt x="217061" y="123884"/>
                  <a:pt x="211441" y="106535"/>
                  <a:pt x="211441" y="86173"/>
                </a:cubicBezTo>
                <a:cubicBezTo>
                  <a:pt x="211441" y="76562"/>
                  <a:pt x="213315" y="66951"/>
                  <a:pt x="217143" y="57177"/>
                </a:cubicBezTo>
                <a:cubicBezTo>
                  <a:pt x="220971" y="47403"/>
                  <a:pt x="226102" y="39095"/>
                  <a:pt x="232618" y="32009"/>
                </a:cubicBezTo>
                <a:cubicBezTo>
                  <a:pt x="248419" y="14661"/>
                  <a:pt x="268944" y="6109"/>
                  <a:pt x="294031" y="6109"/>
                </a:cubicBezTo>
              </a:path>
            </a:pathLst>
          </a:custGeom>
          <a:solidFill>
            <a:srgbClr val="969696">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5" name="Rectangle: Rounded Corners 14">
            <a:extLst>
              <a:ext uri="{FF2B5EF4-FFF2-40B4-BE49-F238E27FC236}">
                <a16:creationId xmlns:a16="http://schemas.microsoft.com/office/drawing/2014/main" id="{58BF1509-90FC-4AEF-B736-5C7C62619A56}"/>
              </a:ext>
            </a:extLst>
          </p:cNvPr>
          <p:cNvSpPr/>
          <p:nvPr/>
        </p:nvSpPr>
        <p:spPr>
          <a:xfrm>
            <a:off x="838200" y="2061940"/>
            <a:ext cx="4967689" cy="398890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Text Placeholder 3">
            <a:extLst>
              <a:ext uri="{FF2B5EF4-FFF2-40B4-BE49-F238E27FC236}">
                <a16:creationId xmlns:a16="http://schemas.microsoft.com/office/drawing/2014/main" id="{EDB88101-A31B-4696-86F0-A3F5EF294A7E}"/>
              </a:ext>
            </a:extLst>
          </p:cNvPr>
          <p:cNvSpPr txBox="1">
            <a:spLocks/>
          </p:cNvSpPr>
          <p:nvPr/>
        </p:nvSpPr>
        <p:spPr>
          <a:xfrm>
            <a:off x="1110768" y="3183731"/>
            <a:ext cx="4481735" cy="2469629"/>
          </a:xfrm>
          <a:prstGeom prst="rect">
            <a:avLst/>
          </a:prstGeom>
        </p:spPr>
        <p:txBody>
          <a:bodyPr bIns="274320" anchor="b"/>
          <a:lstStyle>
            <a:lvl1pPr marL="0" indent="0" algn="ctr" defTabSz="914400" rtl="0" eaLnBrk="1" latinLnBrk="0" hangingPunct="1">
              <a:lnSpc>
                <a:spcPct val="100000"/>
              </a:lnSpc>
              <a:spcBef>
                <a:spcPts val="1000"/>
              </a:spcBef>
              <a:buClr>
                <a:schemeClr val="accent1"/>
              </a:buClr>
              <a:buSzPct val="125000"/>
              <a:buFont typeface="Arial" panose="020B0604020202020204" pitchFamily="34" charset="0"/>
              <a:buNone/>
              <a:defRPr sz="2400" b="1" kern="1200">
                <a:solidFill>
                  <a:schemeClr val="accent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1" indent="0" algn="l" defTabSz="914400" rtl="0" eaLnBrk="1" fontAlgn="auto" latinLnBrk="0" hangingPunct="1">
              <a:lnSpc>
                <a:spcPct val="100000"/>
              </a:lnSpc>
              <a:spcBef>
                <a:spcPts val="1000"/>
              </a:spcBef>
              <a:spcAft>
                <a:spcPts val="0"/>
              </a:spcAft>
              <a:buClr>
                <a:srgbClr val="000000"/>
              </a:buClr>
              <a:buSzTx/>
              <a:buFont typeface="Trebuchet MS" panose="020B0603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rPr>
              <a:t>… </a:t>
            </a:r>
            <a:r>
              <a:rPr kumimoji="0" lang="en-GB" sz="2000" b="1"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rPr>
              <a:t>opinions synthesized from a group of experts</a:t>
            </a:r>
            <a:r>
              <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rPr>
              <a:t> into a written document </a:t>
            </a:r>
          </a:p>
          <a:p>
            <a:pPr marL="182880" marR="0" lvl="1" indent="0" algn="l" defTabSz="914400" rtl="0" eaLnBrk="1" fontAlgn="auto" latinLnBrk="0" hangingPunct="1">
              <a:lnSpc>
                <a:spcPct val="100000"/>
              </a:lnSpc>
              <a:spcBef>
                <a:spcPts val="1000"/>
              </a:spcBef>
              <a:spcAft>
                <a:spcPts val="0"/>
              </a:spcAft>
              <a:buClr>
                <a:srgbClr val="000000"/>
              </a:buClr>
              <a:buSzTx/>
              <a:buFont typeface="Trebuchet MS" panose="020B0603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rPr>
              <a:t>… reflect the </a:t>
            </a:r>
            <a:r>
              <a:rPr kumimoji="0" lang="en-GB" sz="2000" b="1"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rPr>
              <a:t>expert views </a:t>
            </a:r>
            <a:r>
              <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rPr>
              <a:t>of a panel of individuals who are well versed on the topic of interest while carefully examining and discussing the scientific data available</a:t>
            </a:r>
            <a:r>
              <a:rPr kumimoji="0" lang="en-GB" sz="2000" b="0" i="0" u="none" strike="noStrike" kern="1200" cap="none" spc="0" normalizeH="0" baseline="30000" noProof="0" dirty="0">
                <a:ln>
                  <a:noFill/>
                </a:ln>
                <a:solidFill>
                  <a:prstClr val="black"/>
                </a:solidFill>
                <a:effectLst/>
                <a:uLnTx/>
                <a:uFillTx/>
                <a:latin typeface="Tahoma"/>
                <a:ea typeface="Arial Unicode MS" panose="020B0604020202020204" pitchFamily="34" charset="-128"/>
                <a:cs typeface="+mn-cs"/>
              </a:rPr>
              <a:t>1</a:t>
            </a:r>
            <a:endParaRPr kumimoji="0" lang="en-AU" sz="2000" b="0" i="0" u="none" strike="noStrike" kern="1200" cap="none" spc="0" normalizeH="0" baseline="30000" noProof="0" dirty="0">
              <a:ln>
                <a:noFill/>
              </a:ln>
              <a:solidFill>
                <a:prstClr val="black"/>
              </a:solidFill>
              <a:effectLst/>
              <a:uLnTx/>
              <a:uFillTx/>
              <a:latin typeface="Tahoma"/>
              <a:ea typeface="Arial Unicode MS" panose="020B0604020202020204" pitchFamily="34" charset="-128"/>
              <a:cs typeface="+mn-cs"/>
            </a:endParaRPr>
          </a:p>
        </p:txBody>
      </p:sp>
      <p:sp>
        <p:nvSpPr>
          <p:cNvPr id="5" name="Text Placeholder 4">
            <a:extLst>
              <a:ext uri="{FF2B5EF4-FFF2-40B4-BE49-F238E27FC236}">
                <a16:creationId xmlns:a16="http://schemas.microsoft.com/office/drawing/2014/main" id="{C2A99C61-B98F-4094-B5D4-5F6D3B79F974}"/>
              </a:ext>
            </a:extLst>
          </p:cNvPr>
          <p:cNvSpPr>
            <a:spLocks noGrp="1"/>
          </p:cNvSpPr>
          <p:nvPr>
            <p:ph type="body" sz="quarter" idx="10"/>
          </p:nvPr>
        </p:nvSpPr>
        <p:spPr>
          <a:xfrm>
            <a:off x="838200" y="6050849"/>
            <a:ext cx="5132942" cy="534806"/>
          </a:xfrm>
        </p:spPr>
        <p:txBody>
          <a:bodyPr/>
          <a:lstStyle/>
          <a:p>
            <a:r>
              <a:rPr lang="en-US" sz="900" b="1" dirty="0"/>
              <a:t>1.</a:t>
            </a:r>
            <a:r>
              <a:rPr lang="en-US" sz="900" dirty="0"/>
              <a:t> </a:t>
            </a:r>
            <a:r>
              <a:rPr lang="en-AU" sz="900" dirty="0">
                <a:ea typeface="Arial Unicode MS" panose="020B0604020202020204" pitchFamily="34" charset="-128"/>
              </a:rPr>
              <a:t>American Academy of Otolaryngology – Head and Neck Surgery. Clinical consensus statements. 2019. Available from: </a:t>
            </a:r>
            <a:r>
              <a:rPr lang="en-GB" sz="900" dirty="0">
                <a:hlinkClick r:id="rId3"/>
              </a:rPr>
              <a:t>https://www.entnet.org/content/clinical-consensus-statements </a:t>
            </a:r>
            <a:r>
              <a:rPr lang="en-US" sz="900" dirty="0"/>
              <a:t>(Accessed June 2019) </a:t>
            </a:r>
            <a:endParaRPr lang="en-GB" sz="900" dirty="0"/>
          </a:p>
        </p:txBody>
      </p:sp>
      <p:sp>
        <p:nvSpPr>
          <p:cNvPr id="10" name="Content Placeholder 2">
            <a:extLst>
              <a:ext uri="{FF2B5EF4-FFF2-40B4-BE49-F238E27FC236}">
                <a16:creationId xmlns:a16="http://schemas.microsoft.com/office/drawing/2014/main" id="{3E72D711-7BE3-49A7-B7C4-48F2F694F05E}"/>
              </a:ext>
            </a:extLst>
          </p:cNvPr>
          <p:cNvSpPr txBox="1">
            <a:spLocks/>
          </p:cNvSpPr>
          <p:nvPr/>
        </p:nvSpPr>
        <p:spPr>
          <a:xfrm>
            <a:off x="838200" y="1257077"/>
            <a:ext cx="5257800" cy="712802"/>
          </a:xfrm>
          <a:prstGeom prst="rect">
            <a:avLst/>
          </a:prstGeom>
        </p:spPr>
        <p:txBody>
          <a:bodyPr vert="horz" lIns="91440" tIns="0" rIns="91440" bIns="0" rtlCol="0">
            <a:noAutofit/>
          </a:bodyPr>
          <a:lstStyle>
            <a:lvl1pPr marL="182880" indent="-182880" algn="l" defTabSz="914400" rtl="0" eaLnBrk="1" latinLnBrk="0" hangingPunct="1">
              <a:lnSpc>
                <a:spcPct val="100000"/>
              </a:lnSpc>
              <a:spcBef>
                <a:spcPts val="1000"/>
              </a:spcBef>
              <a:buClr>
                <a:schemeClr val="accent1"/>
              </a:buClr>
              <a:buSzPct val="125000"/>
              <a:buFont typeface="Arial" panose="020B0604020202020204" pitchFamily="34" charset="0"/>
              <a:buChar char="•"/>
              <a:defRPr sz="2000" kern="1200">
                <a:solidFill>
                  <a:schemeClr val="tx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
                <a:srgbClr val="000000"/>
              </a:buClr>
              <a:buSzPct val="125000"/>
              <a:buFont typeface="Arial" panose="020B0604020202020204" pitchFamily="34" charset="0"/>
              <a:buNone/>
              <a:tabLst/>
              <a:defRPr/>
            </a:pPr>
            <a:endParaRPr kumimoji="0" lang="en-GB" sz="1050" b="1"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endParaRPr>
          </a:p>
          <a:p>
            <a:pPr marL="0" marR="0" lvl="0" indent="0" algn="l" defTabSz="914400" rtl="0" eaLnBrk="1" fontAlgn="auto" latinLnBrk="0" hangingPunct="1">
              <a:lnSpc>
                <a:spcPct val="100000"/>
              </a:lnSpc>
              <a:spcBef>
                <a:spcPct val="0"/>
              </a:spcBef>
              <a:spcAft>
                <a:spcPts val="0"/>
              </a:spcAft>
              <a:buClr>
                <a:srgbClr val="000000"/>
              </a:buClr>
              <a:buSzPct val="125000"/>
              <a:buFont typeface="Arial" panose="020B0604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rPr>
              <a:t>A summary of available evidence and expert opinion</a:t>
            </a:r>
          </a:p>
          <a:p>
            <a:pPr marL="0" marR="0" lvl="0" indent="0" algn="l" defTabSz="914400" rtl="0" eaLnBrk="1" fontAlgn="auto" latinLnBrk="0" hangingPunct="1">
              <a:lnSpc>
                <a:spcPct val="100000"/>
              </a:lnSpc>
              <a:spcBef>
                <a:spcPct val="0"/>
              </a:spcBef>
              <a:spcAft>
                <a:spcPts val="0"/>
              </a:spcAft>
              <a:buClr>
                <a:srgbClr val="000000"/>
              </a:buClr>
              <a:buSzPct val="125000"/>
              <a:buFont typeface="Arial" panose="020B0604020202020204" pitchFamily="34" charset="0"/>
              <a:buNone/>
              <a:tabLst/>
              <a:defRPr/>
            </a:pPr>
            <a:endParaRPr kumimoji="0" lang="en-AU" sz="2000" b="0" i="0" u="none" strike="noStrike" kern="1200" cap="none" spc="0" normalizeH="0" baseline="30000" noProof="0" dirty="0">
              <a:ln>
                <a:noFill/>
              </a:ln>
              <a:solidFill>
                <a:prstClr val="black"/>
              </a:solidFill>
              <a:effectLst/>
              <a:uLnTx/>
              <a:uFillTx/>
              <a:latin typeface="Tahoma"/>
              <a:ea typeface="Arial Unicode MS" panose="020B0604020202020204" pitchFamily="34" charset="-128"/>
              <a:cs typeface="+mn-cs"/>
            </a:endParaRPr>
          </a:p>
        </p:txBody>
      </p:sp>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200" y="493776"/>
            <a:ext cx="10757452" cy="804863"/>
          </a:xfrm>
        </p:spPr>
        <p:txBody>
          <a:bodyPr/>
          <a:lstStyle/>
          <a:p>
            <a:r>
              <a:rPr lang="en-GB" sz="3200" dirty="0"/>
              <a:t>Consensus statements</a:t>
            </a:r>
          </a:p>
        </p:txBody>
      </p:sp>
      <p:sp>
        <p:nvSpPr>
          <p:cNvPr id="19" name="Freeform: Shape 18">
            <a:extLst>
              <a:ext uri="{FF2B5EF4-FFF2-40B4-BE49-F238E27FC236}">
                <a16:creationId xmlns:a16="http://schemas.microsoft.com/office/drawing/2014/main" id="{05A89106-B249-4946-8DE9-296EC5A3F9AD}"/>
              </a:ext>
            </a:extLst>
          </p:cNvPr>
          <p:cNvSpPr/>
          <p:nvPr/>
        </p:nvSpPr>
        <p:spPr>
          <a:xfrm>
            <a:off x="1092001" y="2298199"/>
            <a:ext cx="649923" cy="434981"/>
          </a:xfrm>
          <a:custGeom>
            <a:avLst/>
            <a:gdLst>
              <a:gd name="connsiteX0" fmla="*/ 160699 w 382809"/>
              <a:gd name="connsiteY0" fmla="*/ 6109 h 285071"/>
              <a:gd name="connsiteX1" fmla="*/ 174708 w 382809"/>
              <a:gd name="connsiteY1" fmla="*/ 11403 h 285071"/>
              <a:gd name="connsiteX2" fmla="*/ 180247 w 382809"/>
              <a:gd name="connsiteY2" fmla="*/ 24760 h 285071"/>
              <a:gd name="connsiteX3" fmla="*/ 164120 w 382809"/>
              <a:gd name="connsiteY3" fmla="*/ 45937 h 285071"/>
              <a:gd name="connsiteX4" fmla="*/ 107757 w 382809"/>
              <a:gd name="connsiteY4" fmla="*/ 85358 h 285071"/>
              <a:gd name="connsiteX5" fmla="*/ 91223 w 382809"/>
              <a:gd name="connsiteY5" fmla="*/ 112074 h 285071"/>
              <a:gd name="connsiteX6" fmla="*/ 103929 w 382809"/>
              <a:gd name="connsiteY6" fmla="*/ 121848 h 285071"/>
              <a:gd name="connsiteX7" fmla="*/ 109060 w 382809"/>
              <a:gd name="connsiteY7" fmla="*/ 122255 h 285071"/>
              <a:gd name="connsiteX8" fmla="*/ 115820 w 382809"/>
              <a:gd name="connsiteY8" fmla="*/ 123069 h 285071"/>
              <a:gd name="connsiteX9" fmla="*/ 160292 w 382809"/>
              <a:gd name="connsiteY9" fmla="*/ 148319 h 285071"/>
              <a:gd name="connsiteX10" fmla="*/ 177233 w 382809"/>
              <a:gd name="connsiteY10" fmla="*/ 200609 h 285071"/>
              <a:gd name="connsiteX11" fmla="*/ 156056 w 382809"/>
              <a:gd name="connsiteY11" fmla="*/ 254773 h 285071"/>
              <a:gd name="connsiteX12" fmla="*/ 94644 w 382809"/>
              <a:gd name="connsiteY12" fmla="*/ 280592 h 285071"/>
              <a:gd name="connsiteX13" fmla="*/ 32824 w 382809"/>
              <a:gd name="connsiteY13" fmla="*/ 252166 h 285071"/>
              <a:gd name="connsiteX14" fmla="*/ 6109 w 382809"/>
              <a:gd name="connsiteY14" fmla="*/ 179758 h 285071"/>
              <a:gd name="connsiteX15" fmla="*/ 32824 w 382809"/>
              <a:gd name="connsiteY15" fmla="*/ 99938 h 285071"/>
              <a:gd name="connsiteX16" fmla="*/ 102300 w 382809"/>
              <a:gd name="connsiteY16" fmla="*/ 30706 h 285071"/>
              <a:gd name="connsiteX17" fmla="*/ 160699 w 382809"/>
              <a:gd name="connsiteY17" fmla="*/ 6109 h 285071"/>
              <a:gd name="connsiteX18" fmla="*/ 363181 w 382809"/>
              <a:gd name="connsiteY18" fmla="*/ 6109 h 285071"/>
              <a:gd name="connsiteX19" fmla="*/ 377190 w 382809"/>
              <a:gd name="connsiteY19" fmla="*/ 11403 h 285071"/>
              <a:gd name="connsiteX20" fmla="*/ 382729 w 382809"/>
              <a:gd name="connsiteY20" fmla="*/ 24760 h 285071"/>
              <a:gd name="connsiteX21" fmla="*/ 366602 w 382809"/>
              <a:gd name="connsiteY21" fmla="*/ 45937 h 285071"/>
              <a:gd name="connsiteX22" fmla="*/ 310239 w 382809"/>
              <a:gd name="connsiteY22" fmla="*/ 85358 h 285071"/>
              <a:gd name="connsiteX23" fmla="*/ 293705 w 382809"/>
              <a:gd name="connsiteY23" fmla="*/ 112074 h 285071"/>
              <a:gd name="connsiteX24" fmla="*/ 306411 w 382809"/>
              <a:gd name="connsiteY24" fmla="*/ 121848 h 285071"/>
              <a:gd name="connsiteX25" fmla="*/ 311461 w 382809"/>
              <a:gd name="connsiteY25" fmla="*/ 122255 h 285071"/>
              <a:gd name="connsiteX26" fmla="*/ 318221 w 382809"/>
              <a:gd name="connsiteY26" fmla="*/ 123069 h 285071"/>
              <a:gd name="connsiteX27" fmla="*/ 362692 w 382809"/>
              <a:gd name="connsiteY27" fmla="*/ 148237 h 285071"/>
              <a:gd name="connsiteX28" fmla="*/ 379633 w 382809"/>
              <a:gd name="connsiteY28" fmla="*/ 200527 h 285071"/>
              <a:gd name="connsiteX29" fmla="*/ 358457 w 382809"/>
              <a:gd name="connsiteY29" fmla="*/ 254773 h 285071"/>
              <a:gd name="connsiteX30" fmla="*/ 297044 w 382809"/>
              <a:gd name="connsiteY30" fmla="*/ 280592 h 285071"/>
              <a:gd name="connsiteX31" fmla="*/ 235225 w 382809"/>
              <a:gd name="connsiteY31" fmla="*/ 252166 h 285071"/>
              <a:gd name="connsiteX32" fmla="*/ 208509 w 382809"/>
              <a:gd name="connsiteY32" fmla="*/ 179758 h 285071"/>
              <a:gd name="connsiteX33" fmla="*/ 235225 w 382809"/>
              <a:gd name="connsiteY33" fmla="*/ 99938 h 285071"/>
              <a:gd name="connsiteX34" fmla="*/ 304701 w 382809"/>
              <a:gd name="connsiteY34" fmla="*/ 30706 h 285071"/>
              <a:gd name="connsiteX35" fmla="*/ 363181 w 382809"/>
              <a:gd name="connsiteY35" fmla="*/ 6109 h 2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2809" h="285071">
                <a:moveTo>
                  <a:pt x="160699" y="6109"/>
                </a:moveTo>
                <a:cubicBezTo>
                  <a:pt x="166319" y="6109"/>
                  <a:pt x="171043" y="7901"/>
                  <a:pt x="174708" y="11403"/>
                </a:cubicBezTo>
                <a:cubicBezTo>
                  <a:pt x="178373" y="14905"/>
                  <a:pt x="180247" y="19385"/>
                  <a:pt x="180247" y="24760"/>
                </a:cubicBezTo>
                <a:cubicBezTo>
                  <a:pt x="180247" y="33231"/>
                  <a:pt x="174871" y="40317"/>
                  <a:pt x="164120" y="45937"/>
                </a:cubicBezTo>
                <a:cubicBezTo>
                  <a:pt x="138463" y="59539"/>
                  <a:pt x="119649" y="72652"/>
                  <a:pt x="107757" y="85358"/>
                </a:cubicBezTo>
                <a:cubicBezTo>
                  <a:pt x="96761" y="97495"/>
                  <a:pt x="91223" y="106372"/>
                  <a:pt x="91223" y="112074"/>
                </a:cubicBezTo>
                <a:cubicBezTo>
                  <a:pt x="91223" y="117449"/>
                  <a:pt x="95458" y="120707"/>
                  <a:pt x="103929" y="121848"/>
                </a:cubicBezTo>
                <a:lnTo>
                  <a:pt x="109060" y="122255"/>
                </a:lnTo>
                <a:lnTo>
                  <a:pt x="115820" y="123069"/>
                </a:lnTo>
                <a:cubicBezTo>
                  <a:pt x="134146" y="125594"/>
                  <a:pt x="148970" y="133984"/>
                  <a:pt x="160292" y="148319"/>
                </a:cubicBezTo>
                <a:cubicBezTo>
                  <a:pt x="171613" y="162572"/>
                  <a:pt x="177233" y="180002"/>
                  <a:pt x="177233" y="200609"/>
                </a:cubicBezTo>
                <a:cubicBezTo>
                  <a:pt x="177233" y="221216"/>
                  <a:pt x="170147" y="239297"/>
                  <a:pt x="156056" y="254773"/>
                </a:cubicBezTo>
                <a:cubicBezTo>
                  <a:pt x="140255" y="272040"/>
                  <a:pt x="119730" y="280592"/>
                  <a:pt x="94644" y="280592"/>
                </a:cubicBezTo>
                <a:cubicBezTo>
                  <a:pt x="70372" y="280592"/>
                  <a:pt x="49765" y="271143"/>
                  <a:pt x="32824" y="252166"/>
                </a:cubicBezTo>
                <a:cubicBezTo>
                  <a:pt x="15068" y="233025"/>
                  <a:pt x="6109" y="208835"/>
                  <a:pt x="6109" y="179758"/>
                </a:cubicBezTo>
                <a:cubicBezTo>
                  <a:pt x="6109" y="154101"/>
                  <a:pt x="14987" y="127468"/>
                  <a:pt x="32824" y="99938"/>
                </a:cubicBezTo>
                <a:cubicBezTo>
                  <a:pt x="50580" y="72408"/>
                  <a:pt x="73793" y="49358"/>
                  <a:pt x="102300" y="30706"/>
                </a:cubicBezTo>
                <a:cubicBezTo>
                  <a:pt x="127142" y="14335"/>
                  <a:pt x="146608" y="6109"/>
                  <a:pt x="160699" y="6109"/>
                </a:cubicBezTo>
                <a:moveTo>
                  <a:pt x="363181" y="6109"/>
                </a:moveTo>
                <a:cubicBezTo>
                  <a:pt x="368801" y="6109"/>
                  <a:pt x="373443" y="7901"/>
                  <a:pt x="377190" y="11403"/>
                </a:cubicBezTo>
                <a:cubicBezTo>
                  <a:pt x="380855" y="14905"/>
                  <a:pt x="382729" y="19385"/>
                  <a:pt x="382729" y="24760"/>
                </a:cubicBezTo>
                <a:cubicBezTo>
                  <a:pt x="382729" y="33231"/>
                  <a:pt x="377353" y="40317"/>
                  <a:pt x="366602" y="45937"/>
                </a:cubicBezTo>
                <a:cubicBezTo>
                  <a:pt x="340864" y="59539"/>
                  <a:pt x="322049" y="72652"/>
                  <a:pt x="310239" y="85358"/>
                </a:cubicBezTo>
                <a:cubicBezTo>
                  <a:pt x="299243" y="97495"/>
                  <a:pt x="293705" y="106372"/>
                  <a:pt x="293705" y="112074"/>
                </a:cubicBezTo>
                <a:cubicBezTo>
                  <a:pt x="293705" y="117449"/>
                  <a:pt x="297940" y="120707"/>
                  <a:pt x="306411" y="121848"/>
                </a:cubicBezTo>
                <a:lnTo>
                  <a:pt x="311461" y="122255"/>
                </a:lnTo>
                <a:lnTo>
                  <a:pt x="318221" y="123069"/>
                </a:lnTo>
                <a:cubicBezTo>
                  <a:pt x="336628" y="125594"/>
                  <a:pt x="351371" y="134065"/>
                  <a:pt x="362692" y="148237"/>
                </a:cubicBezTo>
                <a:cubicBezTo>
                  <a:pt x="374014" y="162491"/>
                  <a:pt x="379633" y="179921"/>
                  <a:pt x="379633" y="200527"/>
                </a:cubicBezTo>
                <a:cubicBezTo>
                  <a:pt x="379633" y="221134"/>
                  <a:pt x="372547" y="239215"/>
                  <a:pt x="358457" y="254773"/>
                </a:cubicBezTo>
                <a:cubicBezTo>
                  <a:pt x="342656" y="272040"/>
                  <a:pt x="322131" y="280592"/>
                  <a:pt x="297044" y="280592"/>
                </a:cubicBezTo>
                <a:cubicBezTo>
                  <a:pt x="272772" y="280592"/>
                  <a:pt x="252166" y="271143"/>
                  <a:pt x="235225" y="252166"/>
                </a:cubicBezTo>
                <a:cubicBezTo>
                  <a:pt x="217469" y="233025"/>
                  <a:pt x="208509" y="208835"/>
                  <a:pt x="208509" y="179758"/>
                </a:cubicBezTo>
                <a:cubicBezTo>
                  <a:pt x="208509" y="154101"/>
                  <a:pt x="217387" y="127468"/>
                  <a:pt x="235225" y="99938"/>
                </a:cubicBezTo>
                <a:cubicBezTo>
                  <a:pt x="253062" y="72408"/>
                  <a:pt x="276193" y="49358"/>
                  <a:pt x="304701" y="30706"/>
                </a:cubicBezTo>
                <a:cubicBezTo>
                  <a:pt x="329542" y="14335"/>
                  <a:pt x="349009" y="6109"/>
                  <a:pt x="363181" y="6109"/>
                </a:cubicBezTo>
              </a:path>
            </a:pathLst>
          </a:custGeom>
          <a:solidFill>
            <a:srgbClr val="969696">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 name="Freeform: Shape 19">
            <a:extLst>
              <a:ext uri="{FF2B5EF4-FFF2-40B4-BE49-F238E27FC236}">
                <a16:creationId xmlns:a16="http://schemas.microsoft.com/office/drawing/2014/main" id="{A4FCE6F8-985C-4D6E-A384-8671EBE7A1F6}"/>
              </a:ext>
            </a:extLst>
          </p:cNvPr>
          <p:cNvSpPr/>
          <p:nvPr/>
        </p:nvSpPr>
        <p:spPr>
          <a:xfrm>
            <a:off x="4792336" y="5354198"/>
            <a:ext cx="572497" cy="424306"/>
          </a:xfrm>
          <a:custGeom>
            <a:avLst/>
            <a:gdLst>
              <a:gd name="connsiteX0" fmla="*/ 91630 w 382809"/>
              <a:gd name="connsiteY0" fmla="*/ 6109 h 285071"/>
              <a:gd name="connsiteX1" fmla="*/ 153857 w 382809"/>
              <a:gd name="connsiteY1" fmla="*/ 34453 h 285071"/>
              <a:gd name="connsiteX2" fmla="*/ 173323 w 382809"/>
              <a:gd name="connsiteY2" fmla="*/ 66462 h 285071"/>
              <a:gd name="connsiteX3" fmla="*/ 180572 w 382809"/>
              <a:gd name="connsiteY3" fmla="*/ 104336 h 285071"/>
              <a:gd name="connsiteX4" fmla="*/ 154346 w 382809"/>
              <a:gd name="connsiteY4" fmla="*/ 185867 h 285071"/>
              <a:gd name="connsiteX5" fmla="*/ 83974 w 382809"/>
              <a:gd name="connsiteY5" fmla="*/ 255912 h 285071"/>
              <a:gd name="connsiteX6" fmla="*/ 25575 w 382809"/>
              <a:gd name="connsiteY6" fmla="*/ 280510 h 285071"/>
              <a:gd name="connsiteX7" fmla="*/ 11566 w 382809"/>
              <a:gd name="connsiteY7" fmla="*/ 275216 h 285071"/>
              <a:gd name="connsiteX8" fmla="*/ 6109 w 382809"/>
              <a:gd name="connsiteY8" fmla="*/ 261859 h 285071"/>
              <a:gd name="connsiteX9" fmla="*/ 22236 w 382809"/>
              <a:gd name="connsiteY9" fmla="*/ 240681 h 285071"/>
              <a:gd name="connsiteX10" fmla="*/ 78598 w 382809"/>
              <a:gd name="connsiteY10" fmla="*/ 201260 h 285071"/>
              <a:gd name="connsiteX11" fmla="*/ 95540 w 382809"/>
              <a:gd name="connsiteY11" fmla="*/ 174627 h 285071"/>
              <a:gd name="connsiteX12" fmla="*/ 82834 w 382809"/>
              <a:gd name="connsiteY12" fmla="*/ 164934 h 285071"/>
              <a:gd name="connsiteX13" fmla="*/ 77376 w 382809"/>
              <a:gd name="connsiteY13" fmla="*/ 164038 h 285071"/>
              <a:gd name="connsiteX14" fmla="*/ 71023 w 382809"/>
              <a:gd name="connsiteY14" fmla="*/ 163631 h 285071"/>
              <a:gd name="connsiteX15" fmla="*/ 26308 w 382809"/>
              <a:gd name="connsiteY15" fmla="*/ 137975 h 285071"/>
              <a:gd name="connsiteX16" fmla="*/ 9122 w 382809"/>
              <a:gd name="connsiteY16" fmla="*/ 86092 h 285071"/>
              <a:gd name="connsiteX17" fmla="*/ 14824 w 382809"/>
              <a:gd name="connsiteY17" fmla="*/ 56851 h 285071"/>
              <a:gd name="connsiteX18" fmla="*/ 30299 w 382809"/>
              <a:gd name="connsiteY18" fmla="*/ 31846 h 285071"/>
              <a:gd name="connsiteX19" fmla="*/ 91630 w 382809"/>
              <a:gd name="connsiteY19" fmla="*/ 6109 h 285071"/>
              <a:gd name="connsiteX20" fmla="*/ 294031 w 382809"/>
              <a:gd name="connsiteY20" fmla="*/ 6109 h 285071"/>
              <a:gd name="connsiteX21" fmla="*/ 355850 w 382809"/>
              <a:gd name="connsiteY21" fmla="*/ 34453 h 285071"/>
              <a:gd name="connsiteX22" fmla="*/ 375317 w 382809"/>
              <a:gd name="connsiteY22" fmla="*/ 66462 h 285071"/>
              <a:gd name="connsiteX23" fmla="*/ 382566 w 382809"/>
              <a:gd name="connsiteY23" fmla="*/ 104336 h 285071"/>
              <a:gd name="connsiteX24" fmla="*/ 356502 w 382809"/>
              <a:gd name="connsiteY24" fmla="*/ 185867 h 285071"/>
              <a:gd name="connsiteX25" fmla="*/ 286374 w 382809"/>
              <a:gd name="connsiteY25" fmla="*/ 255994 h 285071"/>
              <a:gd name="connsiteX26" fmla="*/ 227894 w 382809"/>
              <a:gd name="connsiteY26" fmla="*/ 280592 h 285071"/>
              <a:gd name="connsiteX27" fmla="*/ 213966 w 382809"/>
              <a:gd name="connsiteY27" fmla="*/ 275297 h 285071"/>
              <a:gd name="connsiteX28" fmla="*/ 208428 w 382809"/>
              <a:gd name="connsiteY28" fmla="*/ 262021 h 285071"/>
              <a:gd name="connsiteX29" fmla="*/ 224555 w 382809"/>
              <a:gd name="connsiteY29" fmla="*/ 240845 h 285071"/>
              <a:gd name="connsiteX30" fmla="*/ 280917 w 382809"/>
              <a:gd name="connsiteY30" fmla="*/ 201423 h 285071"/>
              <a:gd name="connsiteX31" fmla="*/ 297452 w 382809"/>
              <a:gd name="connsiteY31" fmla="*/ 174790 h 285071"/>
              <a:gd name="connsiteX32" fmla="*/ 284746 w 382809"/>
              <a:gd name="connsiteY32" fmla="*/ 165016 h 285071"/>
              <a:gd name="connsiteX33" fmla="*/ 279614 w 382809"/>
              <a:gd name="connsiteY33" fmla="*/ 164120 h 285071"/>
              <a:gd name="connsiteX34" fmla="*/ 272854 w 382809"/>
              <a:gd name="connsiteY34" fmla="*/ 163712 h 285071"/>
              <a:gd name="connsiteX35" fmla="*/ 228383 w 382809"/>
              <a:gd name="connsiteY35" fmla="*/ 138300 h 285071"/>
              <a:gd name="connsiteX36" fmla="*/ 211441 w 382809"/>
              <a:gd name="connsiteY36" fmla="*/ 86173 h 285071"/>
              <a:gd name="connsiteX37" fmla="*/ 217143 w 382809"/>
              <a:gd name="connsiteY37" fmla="*/ 57177 h 285071"/>
              <a:gd name="connsiteX38" fmla="*/ 232618 w 382809"/>
              <a:gd name="connsiteY38" fmla="*/ 32009 h 285071"/>
              <a:gd name="connsiteX39" fmla="*/ 294031 w 382809"/>
              <a:gd name="connsiteY39" fmla="*/ 6109 h 2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2809" h="285071">
                <a:moveTo>
                  <a:pt x="91630" y="6109"/>
                </a:moveTo>
                <a:cubicBezTo>
                  <a:pt x="115902" y="6109"/>
                  <a:pt x="136671" y="15557"/>
                  <a:pt x="153857" y="34453"/>
                </a:cubicBezTo>
                <a:cubicBezTo>
                  <a:pt x="162002" y="43168"/>
                  <a:pt x="168518" y="53838"/>
                  <a:pt x="173323" y="66462"/>
                </a:cubicBezTo>
                <a:cubicBezTo>
                  <a:pt x="178129" y="79006"/>
                  <a:pt x="180572" y="91630"/>
                  <a:pt x="180572" y="104336"/>
                </a:cubicBezTo>
                <a:cubicBezTo>
                  <a:pt x="180572" y="131133"/>
                  <a:pt x="171776" y="158337"/>
                  <a:pt x="154346" y="185867"/>
                </a:cubicBezTo>
                <a:cubicBezTo>
                  <a:pt x="136834" y="213396"/>
                  <a:pt x="113377" y="236772"/>
                  <a:pt x="83974" y="255912"/>
                </a:cubicBezTo>
                <a:cubicBezTo>
                  <a:pt x="59132" y="272284"/>
                  <a:pt x="39666" y="280510"/>
                  <a:pt x="25575" y="280510"/>
                </a:cubicBezTo>
                <a:cubicBezTo>
                  <a:pt x="19955" y="280510"/>
                  <a:pt x="15231" y="278719"/>
                  <a:pt x="11566" y="275216"/>
                </a:cubicBezTo>
                <a:cubicBezTo>
                  <a:pt x="7901" y="271714"/>
                  <a:pt x="6109" y="267234"/>
                  <a:pt x="6109" y="261859"/>
                </a:cubicBezTo>
                <a:cubicBezTo>
                  <a:pt x="6109" y="253388"/>
                  <a:pt x="11484" y="246301"/>
                  <a:pt x="22236" y="240681"/>
                </a:cubicBezTo>
                <a:cubicBezTo>
                  <a:pt x="47892" y="227405"/>
                  <a:pt x="66707" y="214292"/>
                  <a:pt x="78598" y="201260"/>
                </a:cubicBezTo>
                <a:cubicBezTo>
                  <a:pt x="89920" y="189125"/>
                  <a:pt x="95540" y="180247"/>
                  <a:pt x="95540" y="174627"/>
                </a:cubicBezTo>
                <a:cubicBezTo>
                  <a:pt x="95540" y="169251"/>
                  <a:pt x="91304" y="165993"/>
                  <a:pt x="82834" y="164934"/>
                </a:cubicBezTo>
                <a:lnTo>
                  <a:pt x="77376" y="164038"/>
                </a:lnTo>
                <a:lnTo>
                  <a:pt x="71023" y="163631"/>
                </a:lnTo>
                <a:cubicBezTo>
                  <a:pt x="52616" y="160862"/>
                  <a:pt x="37792" y="152228"/>
                  <a:pt x="26308" y="137975"/>
                </a:cubicBezTo>
                <a:cubicBezTo>
                  <a:pt x="14905" y="123721"/>
                  <a:pt x="9122" y="106454"/>
                  <a:pt x="9122" y="86092"/>
                </a:cubicBezTo>
                <a:cubicBezTo>
                  <a:pt x="9122" y="76236"/>
                  <a:pt x="10996" y="66462"/>
                  <a:pt x="14824" y="56851"/>
                </a:cubicBezTo>
                <a:cubicBezTo>
                  <a:pt x="18652" y="47240"/>
                  <a:pt x="23783" y="38851"/>
                  <a:pt x="30299" y="31846"/>
                </a:cubicBezTo>
                <a:cubicBezTo>
                  <a:pt x="46263" y="14742"/>
                  <a:pt x="66788" y="6109"/>
                  <a:pt x="91630" y="6109"/>
                </a:cubicBezTo>
                <a:moveTo>
                  <a:pt x="294031" y="6109"/>
                </a:moveTo>
                <a:cubicBezTo>
                  <a:pt x="317977" y="6109"/>
                  <a:pt x="338665" y="15557"/>
                  <a:pt x="355850" y="34453"/>
                </a:cubicBezTo>
                <a:cubicBezTo>
                  <a:pt x="363995" y="43249"/>
                  <a:pt x="370511" y="53919"/>
                  <a:pt x="375317" y="66462"/>
                </a:cubicBezTo>
                <a:cubicBezTo>
                  <a:pt x="380122" y="79006"/>
                  <a:pt x="382566" y="91712"/>
                  <a:pt x="382566" y="104336"/>
                </a:cubicBezTo>
                <a:cubicBezTo>
                  <a:pt x="382566" y="131214"/>
                  <a:pt x="373851" y="158337"/>
                  <a:pt x="356502" y="185867"/>
                </a:cubicBezTo>
                <a:cubicBezTo>
                  <a:pt x="339153" y="213396"/>
                  <a:pt x="315778" y="236772"/>
                  <a:pt x="286374" y="255994"/>
                </a:cubicBezTo>
                <a:cubicBezTo>
                  <a:pt x="261533" y="272365"/>
                  <a:pt x="242066" y="280592"/>
                  <a:pt x="227894" y="280592"/>
                </a:cubicBezTo>
                <a:cubicBezTo>
                  <a:pt x="222274" y="280592"/>
                  <a:pt x="217550" y="278800"/>
                  <a:pt x="213966" y="275297"/>
                </a:cubicBezTo>
                <a:cubicBezTo>
                  <a:pt x="210301" y="271795"/>
                  <a:pt x="208428" y="267315"/>
                  <a:pt x="208428" y="262021"/>
                </a:cubicBezTo>
                <a:cubicBezTo>
                  <a:pt x="208428" y="253551"/>
                  <a:pt x="213803" y="246465"/>
                  <a:pt x="224555" y="240845"/>
                </a:cubicBezTo>
                <a:cubicBezTo>
                  <a:pt x="250537" y="226998"/>
                  <a:pt x="269270" y="213885"/>
                  <a:pt x="280917" y="201423"/>
                </a:cubicBezTo>
                <a:cubicBezTo>
                  <a:pt x="291913" y="189287"/>
                  <a:pt x="297452" y="180410"/>
                  <a:pt x="297452" y="174790"/>
                </a:cubicBezTo>
                <a:cubicBezTo>
                  <a:pt x="297452" y="169414"/>
                  <a:pt x="293216" y="166156"/>
                  <a:pt x="284746" y="165016"/>
                </a:cubicBezTo>
                <a:lnTo>
                  <a:pt x="279614" y="164120"/>
                </a:lnTo>
                <a:lnTo>
                  <a:pt x="272854" y="163712"/>
                </a:lnTo>
                <a:cubicBezTo>
                  <a:pt x="254528" y="161187"/>
                  <a:pt x="239704" y="152717"/>
                  <a:pt x="228383" y="138300"/>
                </a:cubicBezTo>
                <a:cubicBezTo>
                  <a:pt x="217061" y="123884"/>
                  <a:pt x="211441" y="106535"/>
                  <a:pt x="211441" y="86173"/>
                </a:cubicBezTo>
                <a:cubicBezTo>
                  <a:pt x="211441" y="76562"/>
                  <a:pt x="213315" y="66951"/>
                  <a:pt x="217143" y="57177"/>
                </a:cubicBezTo>
                <a:cubicBezTo>
                  <a:pt x="220971" y="47403"/>
                  <a:pt x="226102" y="39095"/>
                  <a:pt x="232618" y="32009"/>
                </a:cubicBezTo>
                <a:cubicBezTo>
                  <a:pt x="248419" y="14661"/>
                  <a:pt x="268944" y="6109"/>
                  <a:pt x="294031" y="6109"/>
                </a:cubicBezTo>
              </a:path>
            </a:pathLst>
          </a:custGeom>
          <a:solidFill>
            <a:srgbClr val="969696">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6" name="Slide Number Placeholder 3">
            <a:extLst>
              <a:ext uri="{FF2B5EF4-FFF2-40B4-BE49-F238E27FC236}">
                <a16:creationId xmlns:a16="http://schemas.microsoft.com/office/drawing/2014/main" id="{A254250C-29E0-46CE-8708-4EDBDD5FC7B8}"/>
              </a:ext>
            </a:extLst>
          </p:cNvPr>
          <p:cNvSpPr>
            <a:spLocks noGrp="1"/>
          </p:cNvSpPr>
          <p:nvPr>
            <p:ph type="sldNum" sz="quarter" idx="11"/>
          </p:nvPr>
        </p:nvSpPr>
        <p:spPr>
          <a:xfrm>
            <a:off x="-13199" y="6284421"/>
            <a:ext cx="3311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4083760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200" y="493776"/>
            <a:ext cx="10757452" cy="804863"/>
          </a:xfrm>
        </p:spPr>
        <p:txBody>
          <a:bodyPr/>
          <a:lstStyle/>
          <a:p>
            <a:r>
              <a:rPr lang="en-GB" sz="3200" dirty="0"/>
              <a:t>Consensus statements and clinical practice guidelines</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38200" y="2705861"/>
            <a:ext cx="5378726" cy="1709728"/>
          </a:xfrm>
        </p:spPr>
        <p:txBody>
          <a:bodyPr/>
          <a:lstStyle/>
          <a:p>
            <a:pPr marL="0" indent="0">
              <a:spcBef>
                <a:spcPct val="0"/>
              </a:spcBef>
              <a:buNone/>
            </a:pPr>
            <a:r>
              <a:rPr lang="en-GB" sz="2400" dirty="0">
                <a:ea typeface="Arial Unicode MS" panose="020B0604020202020204" pitchFamily="34" charset="-128"/>
              </a:rPr>
              <a:t>Consensus statements should provide a </a:t>
            </a:r>
            <a:r>
              <a:rPr lang="en-GB" sz="2400" b="1" dirty="0">
                <a:ea typeface="Arial Unicode MS" panose="020B0604020202020204" pitchFamily="34" charset="-128"/>
              </a:rPr>
              <a:t>stepping stone </a:t>
            </a:r>
            <a:r>
              <a:rPr lang="en-GB" sz="2400" dirty="0">
                <a:ea typeface="Arial Unicode MS" panose="020B0604020202020204" pitchFamily="34" charset="-128"/>
              </a:rPr>
              <a:t>towards establishing clear, consistent, international clinical guidelines and best practice for patients</a:t>
            </a:r>
          </a:p>
          <a:p>
            <a:endParaRPr lang="en-GB" sz="1800" dirty="0"/>
          </a:p>
        </p:txBody>
      </p:sp>
      <p:pic>
        <p:nvPicPr>
          <p:cNvPr id="13" name="Picture 12">
            <a:extLst>
              <a:ext uri="{FF2B5EF4-FFF2-40B4-BE49-F238E27FC236}">
                <a16:creationId xmlns:a16="http://schemas.microsoft.com/office/drawing/2014/main" id="{D1205F12-D46C-46F9-BBFE-F08D3DD38C4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6926" y="2360121"/>
            <a:ext cx="5715000" cy="3924300"/>
          </a:xfrm>
          <a:prstGeom prst="rect">
            <a:avLst/>
          </a:prstGeom>
        </p:spPr>
      </p:pic>
      <p:sp>
        <p:nvSpPr>
          <p:cNvPr id="5" name="Slide Number Placeholder 3">
            <a:extLst>
              <a:ext uri="{FF2B5EF4-FFF2-40B4-BE49-F238E27FC236}">
                <a16:creationId xmlns:a16="http://schemas.microsoft.com/office/drawing/2014/main" id="{EBCDE4E7-8827-4619-B262-85F95CA89D39}"/>
              </a:ext>
            </a:extLst>
          </p:cNvPr>
          <p:cNvSpPr>
            <a:spLocks noGrp="1"/>
          </p:cNvSpPr>
          <p:nvPr>
            <p:ph type="sldNum" sz="quarter" idx="11"/>
          </p:nvPr>
        </p:nvSpPr>
        <p:spPr>
          <a:xfrm>
            <a:off x="-13199" y="6284421"/>
            <a:ext cx="3311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2913092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A6C82FB-F7BE-48B0-9434-B1A23811EF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5845899" y="-1"/>
            <a:ext cx="6336324" cy="6858000"/>
          </a:xfrm>
          <a:prstGeom prst="rect">
            <a:avLst/>
          </a:prstGeom>
        </p:spPr>
      </p:pic>
      <p:sp>
        <p:nvSpPr>
          <p:cNvPr id="5" name="Text Placeholder 4">
            <a:extLst>
              <a:ext uri="{FF2B5EF4-FFF2-40B4-BE49-F238E27FC236}">
                <a16:creationId xmlns:a16="http://schemas.microsoft.com/office/drawing/2014/main" id="{1FA98061-1114-419F-BB14-7DBF290F7F10}"/>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CI, cochlear implant; SNHL, sensorineural hearing loss</a:t>
            </a:r>
          </a:p>
        </p:txBody>
      </p:sp>
      <p:sp>
        <p:nvSpPr>
          <p:cNvPr id="13" name="Rectangle 12">
            <a:extLst>
              <a:ext uri="{FF2B5EF4-FFF2-40B4-BE49-F238E27FC236}">
                <a16:creationId xmlns:a16="http://schemas.microsoft.com/office/drawing/2014/main" id="{63325AF0-4C0F-4B0E-8803-837B3B0B723C}"/>
              </a:ext>
            </a:extLst>
          </p:cNvPr>
          <p:cNvSpPr/>
          <p:nvPr/>
        </p:nvSpPr>
        <p:spPr>
          <a:xfrm rot="16200000" flipH="1" flipV="1">
            <a:off x="1496372" y="-1176331"/>
            <a:ext cx="6857998" cy="9210663"/>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38200" y="2089372"/>
            <a:ext cx="5376334" cy="4027795"/>
          </a:xfrm>
        </p:spPr>
        <p:txBody>
          <a:bodyPr/>
          <a:lstStyle/>
          <a:p>
            <a:pPr fontAlgn="base">
              <a:spcBef>
                <a:spcPct val="0"/>
              </a:spcBef>
            </a:pPr>
            <a:r>
              <a:rPr lang="en-GB" sz="1800" dirty="0">
                <a:ea typeface="Arial Unicode MS" panose="020B0604020202020204" pitchFamily="34" charset="-128"/>
              </a:rPr>
              <a:t>The Delphi consensus process outcomes will provide a summary of clinical evidence and expert opinion on cochlear implantation in adults</a:t>
            </a:r>
          </a:p>
          <a:p>
            <a:pPr fontAlgn="base">
              <a:spcBef>
                <a:spcPct val="0"/>
              </a:spcBef>
            </a:pPr>
            <a:r>
              <a:rPr lang="en-GB" sz="1800" dirty="0">
                <a:ea typeface="Arial Unicode MS" panose="020B0604020202020204" pitchFamily="34" charset="-128"/>
              </a:rPr>
              <a:t>Findings from the Delphi process have the potential to:</a:t>
            </a:r>
          </a:p>
          <a:p>
            <a:pPr marL="463799" lvl="1" fontAlgn="base">
              <a:spcBef>
                <a:spcPts val="0"/>
              </a:spcBef>
            </a:pPr>
            <a:r>
              <a:rPr lang="en-GB" dirty="0">
                <a:ea typeface="Arial Unicode MS" panose="020B0604020202020204" pitchFamily="34" charset="-128"/>
              </a:rPr>
              <a:t>help establish CIs as the </a:t>
            </a:r>
            <a:r>
              <a:rPr lang="en-GB" b="1" dirty="0">
                <a:ea typeface="Arial Unicode MS" panose="020B0604020202020204" pitchFamily="34" charset="-128"/>
              </a:rPr>
              <a:t>standard of care </a:t>
            </a:r>
            <a:r>
              <a:rPr lang="en-GB" dirty="0">
                <a:ea typeface="Arial Unicode MS" panose="020B0604020202020204" pitchFamily="34" charset="-128"/>
              </a:rPr>
              <a:t>for adults with severe to profound SNHL </a:t>
            </a:r>
          </a:p>
          <a:p>
            <a:pPr marL="463799" lvl="1" fontAlgn="base">
              <a:spcBef>
                <a:spcPts val="0"/>
              </a:spcBef>
            </a:pPr>
            <a:r>
              <a:rPr lang="en-GB" dirty="0">
                <a:ea typeface="Arial Unicode MS" panose="020B0604020202020204" pitchFamily="34" charset="-128"/>
              </a:rPr>
              <a:t>raise </a:t>
            </a:r>
            <a:r>
              <a:rPr lang="en-GB" b="1" dirty="0">
                <a:ea typeface="Arial Unicode MS" panose="020B0604020202020204" pitchFamily="34" charset="-128"/>
              </a:rPr>
              <a:t>awareness </a:t>
            </a:r>
            <a:r>
              <a:rPr lang="en-GB" dirty="0">
                <a:ea typeface="Arial Unicode MS" panose="020B0604020202020204" pitchFamily="34" charset="-128"/>
              </a:rPr>
              <a:t>of CI as a treatment option and when it should be considered</a:t>
            </a:r>
          </a:p>
          <a:p>
            <a:pPr marL="463799" lvl="1" fontAlgn="base">
              <a:spcBef>
                <a:spcPct val="0"/>
              </a:spcBef>
            </a:pPr>
            <a:r>
              <a:rPr lang="en-GB" dirty="0">
                <a:ea typeface="Arial Unicode MS" panose="020B0604020202020204" pitchFamily="34" charset="-128"/>
              </a:rPr>
              <a:t>achieve </a:t>
            </a:r>
            <a:r>
              <a:rPr lang="en-GB" b="1" dirty="0">
                <a:ea typeface="Arial Unicode MS" panose="020B0604020202020204" pitchFamily="34" charset="-128"/>
              </a:rPr>
              <a:t>appropriate improved access </a:t>
            </a:r>
            <a:r>
              <a:rPr lang="en-GB" dirty="0">
                <a:ea typeface="Arial Unicode MS" panose="020B0604020202020204" pitchFamily="34" charset="-128"/>
              </a:rPr>
              <a:t>to CIs for patients who would benefit</a:t>
            </a:r>
          </a:p>
          <a:p>
            <a:pPr marL="463799" lvl="1" fontAlgn="base">
              <a:spcBef>
                <a:spcPct val="0"/>
              </a:spcBef>
            </a:pPr>
            <a:r>
              <a:rPr lang="en-GB" dirty="0">
                <a:ea typeface="Arial Unicode MS" panose="020B0604020202020204" pitchFamily="34" charset="-128"/>
              </a:rPr>
              <a:t>help </a:t>
            </a:r>
            <a:r>
              <a:rPr lang="en-GB" b="1" dirty="0">
                <a:ea typeface="Arial Unicode MS" panose="020B0604020202020204" pitchFamily="34" charset="-128"/>
              </a:rPr>
              <a:t>optimize patient pathways</a:t>
            </a:r>
            <a:r>
              <a:rPr lang="en-GB" dirty="0">
                <a:ea typeface="Arial Unicode MS" panose="020B0604020202020204" pitchFamily="34" charset="-128"/>
              </a:rPr>
              <a:t>, leading to treatment that improves the individual’s hearing function and quality of life</a:t>
            </a:r>
          </a:p>
          <a:p>
            <a:pPr marL="0" indent="0" fontAlgn="base">
              <a:spcBef>
                <a:spcPct val="0"/>
              </a:spcBef>
              <a:buNone/>
            </a:pPr>
            <a:endParaRPr lang="en-GB" sz="1800" dirty="0">
              <a:ea typeface="Arial Unicode MS" panose="020B0604020202020204" pitchFamily="34" charset="-128"/>
            </a:endParaRPr>
          </a:p>
          <a:p>
            <a:endParaRPr lang="en-GB" dirty="0"/>
          </a:p>
        </p:txBody>
      </p:sp>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200" y="493776"/>
            <a:ext cx="6336323" cy="804863"/>
          </a:xfrm>
        </p:spPr>
        <p:txBody>
          <a:bodyPr/>
          <a:lstStyle/>
          <a:p>
            <a:r>
              <a:rPr lang="en-GB" sz="3200" dirty="0"/>
              <a:t>Delphi consensus process and achieving standard of care</a:t>
            </a:r>
          </a:p>
        </p:txBody>
      </p:sp>
      <p:sp>
        <p:nvSpPr>
          <p:cNvPr id="7" name="Slide Number Placeholder 3">
            <a:extLst>
              <a:ext uri="{FF2B5EF4-FFF2-40B4-BE49-F238E27FC236}">
                <a16:creationId xmlns:a16="http://schemas.microsoft.com/office/drawing/2014/main" id="{8D54D4BA-E6C2-48EC-B270-522EBB76DFB6}"/>
              </a:ext>
            </a:extLst>
          </p:cNvPr>
          <p:cNvSpPr>
            <a:spLocks noGrp="1"/>
          </p:cNvSpPr>
          <p:nvPr>
            <p:ph type="sldNum" sz="quarter" idx="11"/>
          </p:nvPr>
        </p:nvSpPr>
        <p:spPr>
          <a:xfrm>
            <a:off x="-13199" y="6284421"/>
            <a:ext cx="3311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1818703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199" y="493776"/>
            <a:ext cx="10363199" cy="804863"/>
          </a:xfrm>
        </p:spPr>
        <p:txBody>
          <a:bodyPr/>
          <a:lstStyle/>
          <a:p>
            <a:r>
              <a:rPr lang="en-GB" sz="3200" dirty="0"/>
              <a:t>Overview of the cochlear implant Delphi process</a:t>
            </a:r>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cxnSp>
        <p:nvCxnSpPr>
          <p:cNvPr id="6" name="Straight Connector 5">
            <a:extLst>
              <a:ext uri="{FF2B5EF4-FFF2-40B4-BE49-F238E27FC236}">
                <a16:creationId xmlns:a16="http://schemas.microsoft.com/office/drawing/2014/main" id="{B351693C-0732-46A3-A22A-84EA64B90FB9}"/>
              </a:ext>
            </a:extLst>
          </p:cNvPr>
          <p:cNvCxnSpPr/>
          <p:nvPr/>
        </p:nvCxnSpPr>
        <p:spPr>
          <a:xfrm>
            <a:off x="669149" y="3989148"/>
            <a:ext cx="1064148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Chevron 4">
            <a:extLst>
              <a:ext uri="{FF2B5EF4-FFF2-40B4-BE49-F238E27FC236}">
                <a16:creationId xmlns:a16="http://schemas.microsoft.com/office/drawing/2014/main" id="{6FF0EFE4-EDF4-4B91-B03D-917B28BBF680}"/>
              </a:ext>
            </a:extLst>
          </p:cNvPr>
          <p:cNvSpPr/>
          <p:nvPr/>
        </p:nvSpPr>
        <p:spPr>
          <a:xfrm>
            <a:off x="664635" y="2049863"/>
            <a:ext cx="1948396" cy="10960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007" tIns="14669" rIns="14669" bIns="14669" numCol="1" spcCol="1270" anchor="ctr" anchorCtr="0">
            <a:noAutofit/>
          </a:bodyPr>
          <a:lstStyle/>
          <a:p>
            <a:pPr marL="0" marR="0" lvl="0" indent="0" algn="ctr" defTabSz="488938"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1. </a:t>
            </a:r>
            <a:r>
              <a:rPr kumimoji="0" lang="en-AU" sz="1600" b="1"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Recruit steering committee and panel </a:t>
            </a:r>
            <a:r>
              <a:rPr kumimoji="0" lang="en-AU" sz="1600" b="0"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and design the process</a:t>
            </a:r>
          </a:p>
        </p:txBody>
      </p:sp>
      <p:sp>
        <p:nvSpPr>
          <p:cNvPr id="11" name="Chevron 27">
            <a:extLst>
              <a:ext uri="{FF2B5EF4-FFF2-40B4-BE49-F238E27FC236}">
                <a16:creationId xmlns:a16="http://schemas.microsoft.com/office/drawing/2014/main" id="{A6DA6787-E318-44CE-B893-572840210740}"/>
              </a:ext>
            </a:extLst>
          </p:cNvPr>
          <p:cNvSpPr/>
          <p:nvPr/>
        </p:nvSpPr>
        <p:spPr>
          <a:xfrm>
            <a:off x="3038695" y="2273285"/>
            <a:ext cx="2036865" cy="1096069"/>
          </a:xfrm>
          <a:prstGeom prst="chevron">
            <a:avLst/>
          </a:prstGeom>
          <a:ln w="28575">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Chevron 6">
            <a:extLst>
              <a:ext uri="{FF2B5EF4-FFF2-40B4-BE49-F238E27FC236}">
                <a16:creationId xmlns:a16="http://schemas.microsoft.com/office/drawing/2014/main" id="{68A9568A-501C-4E92-9454-BEE7C7BA6614}"/>
              </a:ext>
            </a:extLst>
          </p:cNvPr>
          <p:cNvSpPr/>
          <p:nvPr/>
        </p:nvSpPr>
        <p:spPr>
          <a:xfrm>
            <a:off x="2819650" y="2028217"/>
            <a:ext cx="1723795" cy="10960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007" tIns="14669" rIns="14669" bIns="14669" numCol="1" spcCol="1270" anchor="ctr" anchorCtr="0">
            <a:noAutofit/>
          </a:bodyPr>
          <a:lstStyle/>
          <a:p>
            <a:pPr marL="0" marR="0" lvl="0" indent="0" algn="ctr" defTabSz="488938"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2. Conduct </a:t>
            </a:r>
            <a:r>
              <a:rPr kumimoji="0" lang="en-AU" sz="1600" b="1"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literature searches</a:t>
            </a:r>
            <a:r>
              <a:rPr kumimoji="0" lang="en-AU" sz="1600" b="0"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 and draft report</a:t>
            </a:r>
          </a:p>
        </p:txBody>
      </p:sp>
      <p:sp>
        <p:nvSpPr>
          <p:cNvPr id="15" name="Chevron 8">
            <a:extLst>
              <a:ext uri="{FF2B5EF4-FFF2-40B4-BE49-F238E27FC236}">
                <a16:creationId xmlns:a16="http://schemas.microsoft.com/office/drawing/2014/main" id="{52EA8877-99A5-481B-A99B-B7D987D5A9C1}"/>
              </a:ext>
            </a:extLst>
          </p:cNvPr>
          <p:cNvSpPr/>
          <p:nvPr/>
        </p:nvSpPr>
        <p:spPr>
          <a:xfrm>
            <a:off x="4708601" y="2050626"/>
            <a:ext cx="2212339" cy="10960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007" tIns="14669" rIns="14669" bIns="14669" numCol="1" spcCol="1270" anchor="ctr" anchorCtr="0">
            <a:noAutofit/>
          </a:bodyPr>
          <a:lstStyle/>
          <a:p>
            <a:pPr marL="0" marR="0" lvl="0" indent="0" algn="ctr" defTabSz="488938"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3. </a:t>
            </a:r>
            <a:r>
              <a:rPr kumimoji="0" lang="en-AU" sz="1600" b="1"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Draft</a:t>
            </a:r>
            <a:r>
              <a:rPr kumimoji="0" lang="en-AU" sz="1600" b="0"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 up to </a:t>
            </a:r>
            <a:br>
              <a:rPr kumimoji="0" lang="en-AU" sz="1600" b="0"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br>
            <a:r>
              <a:rPr kumimoji="0" lang="en-AU" sz="1600" b="1"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25 consensus statements</a:t>
            </a:r>
            <a:r>
              <a:rPr kumimoji="0" lang="en-AU" sz="1600" b="0"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 reflecting the available evidence</a:t>
            </a:r>
          </a:p>
        </p:txBody>
      </p:sp>
      <p:sp>
        <p:nvSpPr>
          <p:cNvPr id="18" name="Chevron 10">
            <a:extLst>
              <a:ext uri="{FF2B5EF4-FFF2-40B4-BE49-F238E27FC236}">
                <a16:creationId xmlns:a16="http://schemas.microsoft.com/office/drawing/2014/main" id="{3921B173-1956-4D77-8599-BD94D78D4CD4}"/>
              </a:ext>
            </a:extLst>
          </p:cNvPr>
          <p:cNvSpPr/>
          <p:nvPr/>
        </p:nvSpPr>
        <p:spPr>
          <a:xfrm>
            <a:off x="6870380" y="2043803"/>
            <a:ext cx="2296453" cy="10960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007" tIns="14669" rIns="14669" bIns="14669" numCol="1" spcCol="1270" anchor="ctr" anchorCtr="0">
            <a:noAutofit/>
          </a:bodyPr>
          <a:lstStyle/>
          <a:p>
            <a:pPr marL="0" marR="0" lvl="0" indent="0" algn="ctr" defTabSz="488938"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4. Obtain input via          </a:t>
            </a:r>
            <a:r>
              <a:rPr kumimoji="0" lang="en-AU" sz="1600" b="1"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three rounds of Delphi voting</a:t>
            </a:r>
            <a:r>
              <a:rPr kumimoji="0" lang="en-AU" sz="1600" b="0"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 and steering committee</a:t>
            </a:r>
          </a:p>
        </p:txBody>
      </p:sp>
      <p:sp>
        <p:nvSpPr>
          <p:cNvPr id="21" name="Chevron 12">
            <a:extLst>
              <a:ext uri="{FF2B5EF4-FFF2-40B4-BE49-F238E27FC236}">
                <a16:creationId xmlns:a16="http://schemas.microsoft.com/office/drawing/2014/main" id="{044D045C-EBE8-415D-9C05-C2DB4C775D55}"/>
              </a:ext>
            </a:extLst>
          </p:cNvPr>
          <p:cNvSpPr/>
          <p:nvPr/>
        </p:nvSpPr>
        <p:spPr>
          <a:xfrm>
            <a:off x="9242092" y="2026672"/>
            <a:ext cx="2257724" cy="10960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007" tIns="14669" rIns="14669" bIns="14669" numCol="1" spcCol="1270" anchor="ctr" anchorCtr="0">
            <a:noAutofit/>
          </a:bodyPr>
          <a:lstStyle/>
          <a:p>
            <a:pPr marL="0" marR="0" lvl="0" indent="0" algn="ctr" defTabSz="488938"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5. Create peer-reviewed </a:t>
            </a:r>
            <a:r>
              <a:rPr kumimoji="0" lang="en-AU" sz="1600" b="1"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publication</a:t>
            </a:r>
            <a:r>
              <a:rPr kumimoji="0" lang="en-AU" sz="1600" b="0"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 of consensus statements and </a:t>
            </a:r>
            <a:r>
              <a:rPr kumimoji="0" lang="en-AU" sz="1600" b="1" i="0" u="none" strike="noStrike" kern="1200" cap="none" spc="0" normalizeH="0" baseline="0" noProof="0" dirty="0">
                <a:ln>
                  <a:noFill/>
                </a:ln>
                <a:solidFill>
                  <a:srgbClr val="000000">
                    <a:hueOff val="0"/>
                    <a:satOff val="0"/>
                    <a:lumOff val="0"/>
                    <a:alphaOff val="0"/>
                  </a:srgbClr>
                </a:solidFill>
                <a:effectLst/>
                <a:uLnTx/>
                <a:uFillTx/>
                <a:latin typeface="Tahoma"/>
                <a:ea typeface="+mn-ea"/>
                <a:cs typeface="+mn-cs"/>
                <a:sym typeface="Arial"/>
              </a:rPr>
              <a:t>submit</a:t>
            </a:r>
          </a:p>
        </p:txBody>
      </p:sp>
      <p:cxnSp>
        <p:nvCxnSpPr>
          <p:cNvPr id="22" name="Straight Arrow Connector 21">
            <a:extLst>
              <a:ext uri="{FF2B5EF4-FFF2-40B4-BE49-F238E27FC236}">
                <a16:creationId xmlns:a16="http://schemas.microsoft.com/office/drawing/2014/main" id="{E7AF6840-7EEB-412F-8B2B-4DC65ED81C5C}"/>
              </a:ext>
            </a:extLst>
          </p:cNvPr>
          <p:cNvCxnSpPr/>
          <p:nvPr/>
        </p:nvCxnSpPr>
        <p:spPr>
          <a:xfrm>
            <a:off x="10960969" y="3989148"/>
            <a:ext cx="429955" cy="0"/>
          </a:xfrm>
          <a:prstGeom prst="straightConnector1">
            <a:avLst/>
          </a:prstGeom>
          <a:ln w="5715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7703F61D-08F6-4211-8832-08889DA3CE15}"/>
              </a:ext>
            </a:extLst>
          </p:cNvPr>
          <p:cNvCxnSpPr/>
          <p:nvPr/>
        </p:nvCxnSpPr>
        <p:spPr>
          <a:xfrm>
            <a:off x="669149" y="3989148"/>
            <a:ext cx="429955" cy="0"/>
          </a:xfrm>
          <a:prstGeom prst="straightConnector1">
            <a:avLst/>
          </a:prstGeom>
          <a:ln w="5715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pic>
        <p:nvPicPr>
          <p:cNvPr id="24" name="Google Shape;256;p35">
            <a:extLst>
              <a:ext uri="{FF2B5EF4-FFF2-40B4-BE49-F238E27FC236}">
                <a16:creationId xmlns:a16="http://schemas.microsoft.com/office/drawing/2014/main" id="{3695C354-7FEF-45F8-8B5A-20ED2083452A}"/>
              </a:ext>
            </a:extLst>
          </p:cNvPr>
          <p:cNvPicPr preferRelativeResize="0"/>
          <p:nvPr/>
        </p:nvPicPr>
        <p:blipFill rotWithShape="1">
          <a:blip r:embed="rId3">
            <a:alphaModFix/>
            <a:duotone>
              <a:prstClr val="black"/>
              <a:schemeClr val="accent3">
                <a:tint val="45000"/>
                <a:satMod val="400000"/>
              </a:schemeClr>
            </a:duotone>
          </a:blip>
          <a:srcRect/>
          <a:stretch/>
        </p:blipFill>
        <p:spPr>
          <a:xfrm>
            <a:off x="1326071" y="3641460"/>
            <a:ext cx="685484" cy="670269"/>
          </a:xfrm>
          <a:prstGeom prst="rect">
            <a:avLst/>
          </a:prstGeom>
          <a:noFill/>
          <a:ln>
            <a:noFill/>
          </a:ln>
        </p:spPr>
      </p:pic>
      <p:pic>
        <p:nvPicPr>
          <p:cNvPr id="25" name="Google Shape;256;p35">
            <a:extLst>
              <a:ext uri="{FF2B5EF4-FFF2-40B4-BE49-F238E27FC236}">
                <a16:creationId xmlns:a16="http://schemas.microsoft.com/office/drawing/2014/main" id="{37ADB421-5ADD-4E94-8450-7E21AF66DCEA}"/>
              </a:ext>
            </a:extLst>
          </p:cNvPr>
          <p:cNvPicPr preferRelativeResize="0"/>
          <p:nvPr/>
        </p:nvPicPr>
        <p:blipFill rotWithShape="1">
          <a:blip r:embed="rId3">
            <a:alphaModFix/>
            <a:duotone>
              <a:prstClr val="black"/>
              <a:schemeClr val="accent3">
                <a:tint val="45000"/>
                <a:satMod val="400000"/>
              </a:schemeClr>
            </a:duotone>
          </a:blip>
          <a:srcRect/>
          <a:stretch/>
        </p:blipFill>
        <p:spPr>
          <a:xfrm>
            <a:off x="3473321" y="3627327"/>
            <a:ext cx="685484" cy="670269"/>
          </a:xfrm>
          <a:prstGeom prst="rect">
            <a:avLst/>
          </a:prstGeom>
          <a:noFill/>
          <a:ln>
            <a:noFill/>
          </a:ln>
        </p:spPr>
      </p:pic>
      <p:pic>
        <p:nvPicPr>
          <p:cNvPr id="26" name="Google Shape;256;p35">
            <a:extLst>
              <a:ext uri="{FF2B5EF4-FFF2-40B4-BE49-F238E27FC236}">
                <a16:creationId xmlns:a16="http://schemas.microsoft.com/office/drawing/2014/main" id="{4445BC16-F69C-4E19-8A09-81045E5A1681}"/>
              </a:ext>
            </a:extLst>
          </p:cNvPr>
          <p:cNvPicPr preferRelativeResize="0"/>
          <p:nvPr/>
        </p:nvPicPr>
        <p:blipFill rotWithShape="1">
          <a:blip r:embed="rId3">
            <a:alphaModFix/>
            <a:duotone>
              <a:prstClr val="black"/>
              <a:schemeClr val="accent3">
                <a:tint val="45000"/>
                <a:satMod val="400000"/>
              </a:schemeClr>
            </a:duotone>
          </a:blip>
          <a:srcRect/>
          <a:stretch/>
        </p:blipFill>
        <p:spPr>
          <a:xfrm>
            <a:off x="5620572" y="3637312"/>
            <a:ext cx="685484" cy="670269"/>
          </a:xfrm>
          <a:prstGeom prst="rect">
            <a:avLst/>
          </a:prstGeom>
          <a:noFill/>
          <a:ln>
            <a:noFill/>
          </a:ln>
        </p:spPr>
      </p:pic>
      <p:pic>
        <p:nvPicPr>
          <p:cNvPr id="27" name="Google Shape;256;p35">
            <a:extLst>
              <a:ext uri="{FF2B5EF4-FFF2-40B4-BE49-F238E27FC236}">
                <a16:creationId xmlns:a16="http://schemas.microsoft.com/office/drawing/2014/main" id="{B108F1F6-399C-4317-AB25-160FB7AB5BB7}"/>
              </a:ext>
            </a:extLst>
          </p:cNvPr>
          <p:cNvPicPr preferRelativeResize="0"/>
          <p:nvPr/>
        </p:nvPicPr>
        <p:blipFill rotWithShape="1">
          <a:blip r:embed="rId3">
            <a:alphaModFix/>
            <a:duotone>
              <a:prstClr val="black"/>
              <a:schemeClr val="accent3">
                <a:tint val="45000"/>
                <a:satMod val="400000"/>
              </a:schemeClr>
            </a:duotone>
          </a:blip>
          <a:srcRect/>
          <a:stretch/>
        </p:blipFill>
        <p:spPr>
          <a:xfrm>
            <a:off x="7824851" y="3641459"/>
            <a:ext cx="685484" cy="670269"/>
          </a:xfrm>
          <a:prstGeom prst="rect">
            <a:avLst/>
          </a:prstGeom>
          <a:noFill/>
          <a:ln>
            <a:noFill/>
          </a:ln>
        </p:spPr>
      </p:pic>
      <p:pic>
        <p:nvPicPr>
          <p:cNvPr id="28" name="Google Shape;256;p35">
            <a:extLst>
              <a:ext uri="{FF2B5EF4-FFF2-40B4-BE49-F238E27FC236}">
                <a16:creationId xmlns:a16="http://schemas.microsoft.com/office/drawing/2014/main" id="{A961EAF1-1D70-4890-85ED-5355DC0BD7EC}"/>
              </a:ext>
            </a:extLst>
          </p:cNvPr>
          <p:cNvPicPr preferRelativeResize="0"/>
          <p:nvPr/>
        </p:nvPicPr>
        <p:blipFill rotWithShape="1">
          <a:blip r:embed="rId3">
            <a:alphaModFix/>
            <a:duotone>
              <a:prstClr val="black"/>
              <a:schemeClr val="accent3">
                <a:tint val="45000"/>
                <a:satMod val="400000"/>
              </a:schemeClr>
            </a:duotone>
          </a:blip>
          <a:srcRect/>
          <a:stretch/>
        </p:blipFill>
        <p:spPr>
          <a:xfrm>
            <a:off x="10025513" y="3641459"/>
            <a:ext cx="685484" cy="670269"/>
          </a:xfrm>
          <a:prstGeom prst="rect">
            <a:avLst/>
          </a:prstGeom>
          <a:noFill/>
          <a:ln>
            <a:noFill/>
          </a:ln>
        </p:spPr>
      </p:pic>
      <p:sp>
        <p:nvSpPr>
          <p:cNvPr id="29" name="Content Placeholder 2">
            <a:extLst>
              <a:ext uri="{FF2B5EF4-FFF2-40B4-BE49-F238E27FC236}">
                <a16:creationId xmlns:a16="http://schemas.microsoft.com/office/drawing/2014/main" id="{8059907B-AAC0-4BC0-B334-29588277E7D8}"/>
              </a:ext>
            </a:extLst>
          </p:cNvPr>
          <p:cNvSpPr txBox="1">
            <a:spLocks/>
          </p:cNvSpPr>
          <p:nvPr/>
        </p:nvSpPr>
        <p:spPr>
          <a:xfrm>
            <a:off x="664634" y="5172443"/>
            <a:ext cx="11063077" cy="877088"/>
          </a:xfrm>
          <a:prstGeom prst="rect">
            <a:avLst/>
          </a:prstGeom>
        </p:spPr>
        <p:txBody>
          <a:bodyPr vert="horz" lIns="91440" tIns="0" rIns="91440" bIns="0" rtlCol="0">
            <a:noAutofit/>
          </a:bodyPr>
          <a:lstStyle>
            <a:lvl1pPr marL="182880" indent="-182880" algn="l" defTabSz="914400" rtl="0" eaLnBrk="1" latinLnBrk="0" hangingPunct="1">
              <a:lnSpc>
                <a:spcPct val="100000"/>
              </a:lnSpc>
              <a:spcBef>
                <a:spcPts val="1000"/>
              </a:spcBef>
              <a:buClr>
                <a:schemeClr val="accent1"/>
              </a:buClr>
              <a:buSzPct val="125000"/>
              <a:buFont typeface="Arial" panose="020B0604020202020204" pitchFamily="34" charset="0"/>
              <a:buChar char="•"/>
              <a:defRPr sz="2000" kern="1200">
                <a:solidFill>
                  <a:schemeClr val="tx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The process has been facilitated by Oxford PharmaGenesis (</a:t>
            </a:r>
            <a:r>
              <a:rPr kumimoji="0" lang="en-GB" sz="2000" b="0" i="0" u="sng" strike="noStrike" kern="1200" cap="none" spc="0" normalizeH="0" baseline="0" noProof="0" dirty="0">
                <a:ln>
                  <a:noFill/>
                </a:ln>
                <a:solidFill>
                  <a:prstClr val="black"/>
                </a:solidFill>
                <a:effectLst/>
                <a:uLnTx/>
                <a:uFillTx/>
                <a:latin typeface="Tahoma"/>
                <a:ea typeface="+mn-ea"/>
                <a:cs typeface="+mn-cs"/>
                <a:hlinkClick r:id="rId4"/>
              </a:rPr>
              <a:t>https://www.pharmagenesis.com</a:t>
            </a:r>
            <a:r>
              <a:rPr kumimoji="0" lang="en-GB" sz="2000" b="0" i="0" u="none" strike="noStrike" kern="1200" cap="none" spc="0" normalizeH="0" baseline="0" noProof="0" dirty="0">
                <a:ln>
                  <a:noFill/>
                </a:ln>
                <a:solidFill>
                  <a:prstClr val="black"/>
                </a:solidFill>
                <a:effectLst/>
                <a:uLnTx/>
                <a:uFillTx/>
                <a:latin typeface="Tahoma"/>
                <a:ea typeface="+mn-ea"/>
                <a:cs typeface="+mn-cs"/>
              </a:rPr>
              <a:t>), an independent HealthScience communications consultancy providing services to the healthcare industry, professional societies and patient groups through specialist practices </a:t>
            </a:r>
          </a:p>
        </p:txBody>
      </p:sp>
    </p:spTree>
    <p:extLst>
      <p:ext uri="{BB962C8B-B14F-4D97-AF65-F5344CB8AC3E}">
        <p14:creationId xmlns:p14="http://schemas.microsoft.com/office/powerpoint/2010/main" val="2006284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p:txBody>
          <a:bodyPr/>
          <a:lstStyle/>
          <a:p>
            <a:r>
              <a:rPr lang="en-US" sz="3200" dirty="0"/>
              <a:t>Disclosures</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38200" y="1781113"/>
            <a:ext cx="10456333" cy="4220308"/>
          </a:xfrm>
        </p:spPr>
        <p:txBody>
          <a:bodyPr/>
          <a:lstStyle/>
          <a:p>
            <a:r>
              <a:rPr lang="en-GB" sz="2400" dirty="0"/>
              <a:t>The Delphi process and medical writing support have been funded by Advanced Bionics, Cochlear Ltd, Med-El and Oticon Medical. The funding organizations did not contribute to the design, facilitation or content of the Delphi consensus process.</a:t>
            </a:r>
          </a:p>
          <a:p>
            <a:endParaRPr lang="en-GB" sz="2400" dirty="0"/>
          </a:p>
          <a:p>
            <a:r>
              <a:rPr lang="en-GB" sz="2400" dirty="0"/>
              <a:t>The consensus process was independently facilitated by Oxford PharmaGenesis, a HealthScience communications consultancy providing services to the healthcare industry, professional societies and patient groups through specialist practices.</a:t>
            </a:r>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3414310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200" y="493776"/>
            <a:ext cx="7886700" cy="804863"/>
          </a:xfrm>
        </p:spPr>
        <p:txBody>
          <a:bodyPr/>
          <a:lstStyle/>
          <a:p>
            <a:r>
              <a:rPr lang="en-GB" sz="3200" dirty="0"/>
              <a:t>Steering committee</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3103262" y="3758456"/>
            <a:ext cx="6925641" cy="2550099"/>
          </a:xfrm>
        </p:spPr>
        <p:txBody>
          <a:bodyPr/>
          <a:lstStyle/>
          <a:p>
            <a:r>
              <a:rPr lang="en-AU" dirty="0"/>
              <a:t>The steering committee was chaired by </a:t>
            </a:r>
            <a:r>
              <a:rPr lang="en-AU" b="1" dirty="0"/>
              <a:t>Dr Craig Buchman </a:t>
            </a:r>
            <a:r>
              <a:rPr lang="en-AU" dirty="0"/>
              <a:t>(Washington University School of Medicine, USA) and consisted of four members:</a:t>
            </a:r>
          </a:p>
          <a:p>
            <a:pPr lvl="1"/>
            <a:r>
              <a:rPr lang="en-AU" sz="1600" b="1" dirty="0"/>
              <a:t>Professor René Gifford </a:t>
            </a:r>
            <a:r>
              <a:rPr lang="en-AU" sz="1600" dirty="0"/>
              <a:t>(Vanderbilt University, Nashville, USA)</a:t>
            </a:r>
          </a:p>
          <a:p>
            <a:pPr lvl="1"/>
            <a:r>
              <a:rPr lang="en-AU" sz="1600" b="1" dirty="0"/>
              <a:t>Dr David Haynes </a:t>
            </a:r>
            <a:r>
              <a:rPr lang="en-AU" sz="1600" dirty="0"/>
              <a:t>(Vanderbilt University, Nashville, USA) </a:t>
            </a:r>
          </a:p>
          <a:p>
            <a:pPr lvl="1"/>
            <a:r>
              <a:rPr lang="en-AU" sz="1600" b="1" dirty="0"/>
              <a:t>Professor Thomas </a:t>
            </a:r>
            <a:r>
              <a:rPr lang="en-AU" sz="1600" b="1" dirty="0" err="1"/>
              <a:t>Lenarz</a:t>
            </a:r>
            <a:r>
              <a:rPr lang="en-AU" sz="1600" b="1" dirty="0"/>
              <a:t> </a:t>
            </a:r>
            <a:r>
              <a:rPr lang="en-AU" sz="1600" dirty="0"/>
              <a:t>(Medical University of Hannover, Germany)</a:t>
            </a:r>
          </a:p>
          <a:p>
            <a:pPr lvl="1"/>
            <a:r>
              <a:rPr lang="en-AU" sz="1600" b="1" dirty="0"/>
              <a:t>Professor Gerard </a:t>
            </a:r>
            <a:r>
              <a:rPr lang="en-US" sz="1600" b="1" dirty="0"/>
              <a:t>O’Donoghue</a:t>
            </a:r>
            <a:r>
              <a:rPr lang="en-AU" sz="1600" b="1" dirty="0"/>
              <a:t> </a:t>
            </a:r>
            <a:r>
              <a:rPr lang="en-AU" sz="1600" dirty="0"/>
              <a:t>(University of Nottingham, UK)</a:t>
            </a:r>
          </a:p>
          <a:p>
            <a:endParaRPr lang="en-GB" dirty="0"/>
          </a:p>
          <a:p>
            <a:pPr marL="180335" fontAlgn="base">
              <a:spcBef>
                <a:spcPct val="0"/>
              </a:spcBef>
            </a:pPr>
            <a:endParaRPr lang="en-GB" dirty="0">
              <a:ea typeface="Arial Unicode MS" panose="020B0604020202020204" pitchFamily="34" charset="-128"/>
            </a:endParaRPr>
          </a:p>
          <a:p>
            <a:endParaRPr lang="en-GB" dirty="0"/>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a:xfrm>
            <a:off x="-13199" y="6284421"/>
            <a:ext cx="3311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pic>
        <p:nvPicPr>
          <p:cNvPr id="7" name="Picture 6">
            <a:extLst>
              <a:ext uri="{FF2B5EF4-FFF2-40B4-BE49-F238E27FC236}">
                <a16:creationId xmlns:a16="http://schemas.microsoft.com/office/drawing/2014/main" id="{0C28562A-033F-4B81-8029-8AF5E350924C}"/>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838200" y="4016031"/>
            <a:ext cx="1800000" cy="1800000"/>
          </a:xfrm>
          <a:prstGeom prst="rect">
            <a:avLst/>
          </a:prstGeom>
        </p:spPr>
      </p:pic>
      <p:pic>
        <p:nvPicPr>
          <p:cNvPr id="8" name="Picture 7">
            <a:extLst>
              <a:ext uri="{FF2B5EF4-FFF2-40B4-BE49-F238E27FC236}">
                <a16:creationId xmlns:a16="http://schemas.microsoft.com/office/drawing/2014/main" id="{8693471C-7744-49D7-B430-CE1ED7DE2634}"/>
              </a:ext>
            </a:extLst>
          </p:cNvPr>
          <p:cNvPicPr preferRelativeResize="0">
            <a:picLocks/>
          </p:cNvPicPr>
          <p:nvPr/>
        </p:nvPicPr>
        <p:blipFill>
          <a:blip r:embed="rId3" cstate="screen">
            <a:extLst>
              <a:ext uri="{28A0092B-C50C-407E-A947-70E740481C1C}">
                <a14:useLocalDpi xmlns:a14="http://schemas.microsoft.com/office/drawing/2010/main"/>
              </a:ext>
            </a:extLst>
          </a:blip>
          <a:stretch>
            <a:fillRect/>
          </a:stretch>
        </p:blipFill>
        <p:spPr>
          <a:xfrm>
            <a:off x="838200" y="1406584"/>
            <a:ext cx="1800000" cy="1800000"/>
          </a:xfrm>
          <a:prstGeom prst="rect">
            <a:avLst/>
          </a:prstGeom>
        </p:spPr>
      </p:pic>
      <p:sp>
        <p:nvSpPr>
          <p:cNvPr id="10" name="Content Placeholder 2">
            <a:extLst>
              <a:ext uri="{FF2B5EF4-FFF2-40B4-BE49-F238E27FC236}">
                <a16:creationId xmlns:a16="http://schemas.microsoft.com/office/drawing/2014/main" id="{10378D67-2A7C-46DE-B05D-29A46AC173B0}"/>
              </a:ext>
            </a:extLst>
          </p:cNvPr>
          <p:cNvSpPr txBox="1">
            <a:spLocks/>
          </p:cNvSpPr>
          <p:nvPr/>
        </p:nvSpPr>
        <p:spPr>
          <a:xfrm>
            <a:off x="3103262" y="1525153"/>
            <a:ext cx="8250538" cy="1490670"/>
          </a:xfrm>
          <a:prstGeom prst="rect">
            <a:avLst/>
          </a:prstGeom>
        </p:spPr>
        <p:txBody>
          <a:bodyPr vert="horz" lIns="91440" tIns="0" rIns="91440" bIns="0" rtlCol="0">
            <a:noAutofit/>
          </a:bodyPr>
          <a:lstStyle>
            <a:lvl1pPr marL="182880" indent="-182880" algn="l" defTabSz="914400" rtl="0" eaLnBrk="1" latinLnBrk="0" hangingPunct="1">
              <a:lnSpc>
                <a:spcPct val="100000"/>
              </a:lnSpc>
              <a:spcBef>
                <a:spcPts val="1000"/>
              </a:spcBef>
              <a:buClr>
                <a:schemeClr val="accent1"/>
              </a:buClr>
              <a:buSzPct val="125000"/>
              <a:buFont typeface="Arial" panose="020B0604020202020204" pitchFamily="34" charset="0"/>
              <a:buChar char="•"/>
              <a:defRPr sz="2000" kern="1200">
                <a:solidFill>
                  <a:schemeClr val="tx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Tahoma"/>
                <a:ea typeface="+mn-ea"/>
                <a:cs typeface="+mn-cs"/>
              </a:rPr>
              <a:t>An independent </a:t>
            </a:r>
            <a:r>
              <a:rPr kumimoji="0" lang="en-AU" sz="2000" b="1" i="0" u="none" strike="noStrike" kern="1200" cap="none" spc="0" normalizeH="0" baseline="0" noProof="0" dirty="0">
                <a:ln>
                  <a:noFill/>
                </a:ln>
                <a:solidFill>
                  <a:prstClr val="black"/>
                </a:solidFill>
                <a:effectLst/>
                <a:uLnTx/>
                <a:uFillTx/>
                <a:latin typeface="Tahoma"/>
                <a:ea typeface="+mn-ea"/>
                <a:cs typeface="+mn-cs"/>
              </a:rPr>
              <a:t>steering committee </a:t>
            </a:r>
            <a:r>
              <a:rPr kumimoji="0" lang="en-AU" sz="2000" b="0" i="0" u="none" strike="noStrike" kern="1200" cap="none" spc="0" normalizeH="0" baseline="0" noProof="0" dirty="0">
                <a:ln>
                  <a:noFill/>
                </a:ln>
                <a:solidFill>
                  <a:prstClr val="black"/>
                </a:solidFill>
                <a:effectLst/>
                <a:uLnTx/>
                <a:uFillTx/>
                <a:latin typeface="Tahoma"/>
                <a:ea typeface="+mn-ea"/>
                <a:cs typeface="+mn-cs"/>
              </a:rPr>
              <a:t>was formed to manage the consensus process</a:t>
            </a: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Tahoma"/>
                <a:ea typeface="+mn-ea"/>
                <a:cs typeface="+mn-cs"/>
              </a:rPr>
              <a:t>The steering committee was responsible for </a:t>
            </a:r>
            <a:r>
              <a:rPr kumimoji="0" lang="en-GB" sz="2000" b="0" i="0" u="none" strike="noStrike" kern="1200" cap="none" spc="0" normalizeH="0" baseline="0" noProof="0" dirty="0">
                <a:ln>
                  <a:noFill/>
                </a:ln>
                <a:solidFill>
                  <a:prstClr val="black"/>
                </a:solidFill>
                <a:effectLst/>
                <a:uLnTx/>
                <a:uFillTx/>
                <a:latin typeface="Tahoma"/>
                <a:ea typeface="+mn-ea"/>
                <a:cs typeface="+mn-cs"/>
              </a:rPr>
              <a:t>finalizing the Delphi consensus protocol</a:t>
            </a:r>
            <a:endParaRPr kumimoji="0" lang="en-AU" sz="2000" b="0" i="0" u="none" strike="noStrike" kern="1200" cap="none" spc="0" normalizeH="0" baseline="0" noProof="0" dirty="0">
              <a:ln>
                <a:noFill/>
              </a:ln>
              <a:solidFill>
                <a:prstClr val="black"/>
              </a:solidFill>
              <a:effectLst/>
              <a:uLnTx/>
              <a:uFillTx/>
              <a:latin typeface="Tahoma"/>
              <a:ea typeface="+mn-ea"/>
              <a:cs typeface="+mn-cs"/>
            </a:endParaRP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a:p>
            <a:pPr marL="180335" marR="0" lvl="0" indent="-182880" algn="l" defTabSz="914400" rtl="0" eaLnBrk="1" fontAlgn="base" latinLnBrk="0" hangingPunct="1">
              <a:lnSpc>
                <a:spcPct val="100000"/>
              </a:lnSpc>
              <a:spcBef>
                <a:spcPct val="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endParaRP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p:txBody>
      </p:sp>
      <p:pic>
        <p:nvPicPr>
          <p:cNvPr id="5" name="Picture 4">
            <a:extLst>
              <a:ext uri="{FF2B5EF4-FFF2-40B4-BE49-F238E27FC236}">
                <a16:creationId xmlns:a16="http://schemas.microsoft.com/office/drawing/2014/main" id="{D55BBD49-F1F8-4D66-A22B-D68A010A53AD}"/>
              </a:ext>
            </a:extLst>
          </p:cNvPr>
          <p:cNvPicPr>
            <a:picLocks noChangeAspect="1"/>
          </p:cNvPicPr>
          <p:nvPr/>
        </p:nvPicPr>
        <p:blipFill>
          <a:blip r:embed="rId4"/>
          <a:stretch>
            <a:fillRect/>
          </a:stretch>
        </p:blipFill>
        <p:spPr>
          <a:xfrm>
            <a:off x="10479505" y="4081135"/>
            <a:ext cx="1102792" cy="1632740"/>
          </a:xfrm>
          <a:prstGeom prst="rect">
            <a:avLst/>
          </a:prstGeom>
          <a:ln w="19050">
            <a:solidFill>
              <a:schemeClr val="bg1"/>
            </a:solidFill>
          </a:ln>
        </p:spPr>
      </p:pic>
      <p:sp>
        <p:nvSpPr>
          <p:cNvPr id="6" name="Rectangle 5">
            <a:extLst>
              <a:ext uri="{FF2B5EF4-FFF2-40B4-BE49-F238E27FC236}">
                <a16:creationId xmlns:a16="http://schemas.microsoft.com/office/drawing/2014/main" id="{235D44B9-6C99-4D21-90C2-0839EE3ACA81}"/>
              </a:ext>
            </a:extLst>
          </p:cNvPr>
          <p:cNvSpPr/>
          <p:nvPr/>
        </p:nvSpPr>
        <p:spPr>
          <a:xfrm>
            <a:off x="10122402" y="5757056"/>
            <a:ext cx="162736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ahoma"/>
                <a:ea typeface="+mn-ea"/>
                <a:cs typeface="+mn-cs"/>
              </a:rPr>
              <a:t>Dr Craig Buchman </a:t>
            </a:r>
          </a:p>
        </p:txBody>
      </p:sp>
    </p:spTree>
    <p:extLst>
      <p:ext uri="{BB962C8B-B14F-4D97-AF65-F5344CB8AC3E}">
        <p14:creationId xmlns:p14="http://schemas.microsoft.com/office/powerpoint/2010/main" val="3645903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200" y="493776"/>
            <a:ext cx="7886700" cy="804863"/>
          </a:xfrm>
        </p:spPr>
        <p:txBody>
          <a:bodyPr/>
          <a:lstStyle/>
          <a:p>
            <a:r>
              <a:rPr lang="en-GB" sz="3200" dirty="0"/>
              <a:t>Delphi panel</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3107735" y="3979699"/>
            <a:ext cx="7578968" cy="2215238"/>
          </a:xfrm>
        </p:spPr>
        <p:txBody>
          <a:bodyPr/>
          <a:lstStyle/>
          <a:p>
            <a:r>
              <a:rPr lang="en-GB" dirty="0"/>
              <a:t>The Delphi panel was composed of </a:t>
            </a:r>
            <a:r>
              <a:rPr lang="en-GB" b="1" dirty="0"/>
              <a:t>clinical experts </a:t>
            </a:r>
            <a:r>
              <a:rPr lang="en-GB" dirty="0"/>
              <a:t>in the field of cochlear implantation</a:t>
            </a:r>
          </a:p>
          <a:p>
            <a:pPr lvl="1"/>
            <a:r>
              <a:rPr lang="en-GB" dirty="0"/>
              <a:t>The panel included all four members of the steering committee</a:t>
            </a:r>
          </a:p>
          <a:p>
            <a:r>
              <a:rPr lang="en-GB" dirty="0"/>
              <a:t>Additional candidates for the Delphi panel were identified by the steering committee and were approved by the Chair and steering committee</a:t>
            </a:r>
          </a:p>
          <a:p>
            <a:endParaRPr lang="en-GB" dirty="0"/>
          </a:p>
          <a:p>
            <a:pPr marL="180335" fontAlgn="base">
              <a:spcBef>
                <a:spcPct val="0"/>
              </a:spcBef>
            </a:pPr>
            <a:endParaRPr lang="en-GB" dirty="0">
              <a:ea typeface="Arial Unicode MS" panose="020B0604020202020204" pitchFamily="34" charset="-128"/>
            </a:endParaRPr>
          </a:p>
          <a:p>
            <a:endParaRPr lang="en-GB" dirty="0"/>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a:xfrm>
            <a:off x="-13199" y="6284421"/>
            <a:ext cx="3311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pic>
        <p:nvPicPr>
          <p:cNvPr id="7" name="Picture 6">
            <a:extLst>
              <a:ext uri="{FF2B5EF4-FFF2-40B4-BE49-F238E27FC236}">
                <a16:creationId xmlns:a16="http://schemas.microsoft.com/office/drawing/2014/main" id="{0C28562A-033F-4B81-8029-8AF5E350924C}"/>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838200" y="4001010"/>
            <a:ext cx="1800000" cy="1800000"/>
          </a:xfrm>
          <a:prstGeom prst="rect">
            <a:avLst/>
          </a:prstGeom>
        </p:spPr>
      </p:pic>
      <p:sp>
        <p:nvSpPr>
          <p:cNvPr id="10" name="Content Placeholder 2">
            <a:extLst>
              <a:ext uri="{FF2B5EF4-FFF2-40B4-BE49-F238E27FC236}">
                <a16:creationId xmlns:a16="http://schemas.microsoft.com/office/drawing/2014/main" id="{10378D67-2A7C-46DE-B05D-29A46AC173B0}"/>
              </a:ext>
            </a:extLst>
          </p:cNvPr>
          <p:cNvSpPr txBox="1">
            <a:spLocks/>
          </p:cNvSpPr>
          <p:nvPr/>
        </p:nvSpPr>
        <p:spPr>
          <a:xfrm>
            <a:off x="3107735" y="1518861"/>
            <a:ext cx="7886700" cy="1287248"/>
          </a:xfrm>
          <a:prstGeom prst="rect">
            <a:avLst/>
          </a:prstGeom>
        </p:spPr>
        <p:txBody>
          <a:bodyPr vert="horz" lIns="91440" tIns="0" rIns="91440" bIns="0" rtlCol="0">
            <a:noAutofit/>
          </a:bodyPr>
          <a:lstStyle>
            <a:lvl1pPr marL="182880" indent="-182880" algn="l" defTabSz="914400" rtl="0" eaLnBrk="1" latinLnBrk="0" hangingPunct="1">
              <a:lnSpc>
                <a:spcPct val="100000"/>
              </a:lnSpc>
              <a:spcBef>
                <a:spcPts val="1000"/>
              </a:spcBef>
              <a:buClr>
                <a:schemeClr val="accent1"/>
              </a:buClr>
              <a:buSzPct val="125000"/>
              <a:buFont typeface="Arial" panose="020B0604020202020204" pitchFamily="34" charset="0"/>
              <a:buChar char="•"/>
              <a:defRPr sz="2000" kern="1200">
                <a:solidFill>
                  <a:schemeClr val="tx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A </a:t>
            </a:r>
            <a:r>
              <a:rPr kumimoji="0" lang="en-GB" sz="2000" b="1" i="0" u="none" strike="noStrike" kern="1200" cap="none" spc="0" normalizeH="0" baseline="0" noProof="0" dirty="0">
                <a:ln>
                  <a:noFill/>
                </a:ln>
                <a:solidFill>
                  <a:prstClr val="black"/>
                </a:solidFill>
                <a:effectLst/>
                <a:uLnTx/>
                <a:uFillTx/>
                <a:latin typeface="Tahoma"/>
                <a:ea typeface="+mn-ea"/>
                <a:cs typeface="+mn-cs"/>
              </a:rPr>
              <a:t>Delphi panel </a:t>
            </a:r>
            <a:r>
              <a:rPr kumimoji="0" lang="en-GB" sz="2000" b="0" i="0" u="none" strike="noStrike" kern="1200" cap="none" spc="0" normalizeH="0" baseline="0" noProof="0" dirty="0">
                <a:ln>
                  <a:noFill/>
                </a:ln>
                <a:solidFill>
                  <a:prstClr val="black"/>
                </a:solidFill>
                <a:effectLst/>
                <a:uLnTx/>
                <a:uFillTx/>
                <a:latin typeface="Tahoma"/>
                <a:ea typeface="+mn-ea"/>
                <a:cs typeface="+mn-cs"/>
              </a:rPr>
              <a:t>was formed to take part in the consensus process</a:t>
            </a:r>
          </a:p>
          <a:p>
            <a:pPr marL="285750" marR="0" lvl="0" indent="-28575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The </a:t>
            </a:r>
            <a:r>
              <a:rPr kumimoji="0" lang="en-GB" sz="2000" b="1" i="0" u="none" strike="noStrike" kern="1200" cap="none" spc="0" normalizeH="0" baseline="0" noProof="0" dirty="0">
                <a:ln>
                  <a:noFill/>
                </a:ln>
                <a:solidFill>
                  <a:prstClr val="black"/>
                </a:solidFill>
                <a:effectLst/>
                <a:uLnTx/>
                <a:uFillTx/>
                <a:latin typeface="Tahoma"/>
                <a:ea typeface="+mn-ea"/>
                <a:cs typeface="+mn-cs"/>
              </a:rPr>
              <a:t>role</a:t>
            </a:r>
            <a:r>
              <a:rPr kumimoji="0" lang="en-GB" sz="2000" b="0" i="0" u="none" strike="noStrike" kern="1200" cap="none" spc="0" normalizeH="0" baseline="0" noProof="0" dirty="0">
                <a:ln>
                  <a:noFill/>
                </a:ln>
                <a:solidFill>
                  <a:prstClr val="black"/>
                </a:solidFill>
                <a:effectLst/>
                <a:uLnTx/>
                <a:uFillTx/>
                <a:latin typeface="Tahoma"/>
                <a:ea typeface="+mn-ea"/>
                <a:cs typeface="+mn-cs"/>
              </a:rPr>
              <a:t> of the panel members was to review the draft consensus statements and supporting evidence and take part in the voting of the Delphi consensus process</a:t>
            </a: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a:p>
            <a:pPr marL="180335" marR="0" lvl="0" indent="-182880" algn="l" defTabSz="914400" rtl="0" eaLnBrk="1" fontAlgn="base" latinLnBrk="0" hangingPunct="1">
              <a:lnSpc>
                <a:spcPct val="100000"/>
              </a:lnSpc>
              <a:spcBef>
                <a:spcPct val="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endParaRP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p:txBody>
      </p:sp>
      <p:pic>
        <p:nvPicPr>
          <p:cNvPr id="9" name="Picture 8">
            <a:extLst>
              <a:ext uri="{FF2B5EF4-FFF2-40B4-BE49-F238E27FC236}">
                <a16:creationId xmlns:a16="http://schemas.microsoft.com/office/drawing/2014/main" id="{1DEB89D5-E492-4EF8-BD5C-A27DA97C2211}"/>
              </a:ext>
            </a:extLst>
          </p:cNvPr>
          <p:cNvPicPr preferRelativeResize="0">
            <a:picLocks/>
          </p:cNvPicPr>
          <p:nvPr/>
        </p:nvPicPr>
        <p:blipFill>
          <a:blip r:embed="rId3" cstate="screen">
            <a:extLst>
              <a:ext uri="{28A0092B-C50C-407E-A947-70E740481C1C}">
                <a14:useLocalDpi xmlns:a14="http://schemas.microsoft.com/office/drawing/2010/main"/>
              </a:ext>
            </a:extLst>
          </a:blip>
          <a:stretch>
            <a:fillRect/>
          </a:stretch>
        </p:blipFill>
        <p:spPr>
          <a:xfrm>
            <a:off x="838200" y="1422094"/>
            <a:ext cx="1800000" cy="1800000"/>
          </a:xfrm>
          <a:prstGeom prst="rect">
            <a:avLst/>
          </a:prstGeom>
        </p:spPr>
      </p:pic>
    </p:spTree>
    <p:extLst>
      <p:ext uri="{BB962C8B-B14F-4D97-AF65-F5344CB8AC3E}">
        <p14:creationId xmlns:p14="http://schemas.microsoft.com/office/powerpoint/2010/main" val="3699427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199" y="493776"/>
            <a:ext cx="10977979" cy="804863"/>
          </a:xfrm>
        </p:spPr>
        <p:txBody>
          <a:bodyPr/>
          <a:lstStyle/>
          <a:p>
            <a:r>
              <a:rPr lang="en-GB" sz="3200" dirty="0"/>
              <a:t>Geographic spread of Delphi panel members</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38199" y="1436916"/>
            <a:ext cx="2792897" cy="2299392"/>
          </a:xfrm>
        </p:spPr>
        <p:txBody>
          <a:bodyPr/>
          <a:lstStyle/>
          <a:p>
            <a:pPr marL="0" indent="0">
              <a:buNone/>
            </a:pPr>
            <a:r>
              <a:rPr lang="en-AU" dirty="0"/>
              <a:t>The Delphi panel and steering committee bring together clinical experts, ear nose and throat specialists and audiologists from around the globe</a:t>
            </a:r>
          </a:p>
          <a:p>
            <a:pPr marL="0" indent="0">
              <a:buNone/>
            </a:pPr>
            <a:endParaRPr lang="en-AU" dirty="0"/>
          </a:p>
          <a:p>
            <a:pPr marL="0" indent="0" fontAlgn="base">
              <a:spcBef>
                <a:spcPct val="0"/>
              </a:spcBef>
              <a:buNone/>
            </a:pPr>
            <a:endParaRPr lang="en-GB" dirty="0">
              <a:ea typeface="Arial Unicode MS" panose="020B0604020202020204" pitchFamily="34" charset="-128"/>
            </a:endParaRPr>
          </a:p>
          <a:p>
            <a:endParaRPr lang="en-GB" dirty="0"/>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pic>
        <p:nvPicPr>
          <p:cNvPr id="6" name="Picture 5">
            <a:extLst>
              <a:ext uri="{FF2B5EF4-FFF2-40B4-BE49-F238E27FC236}">
                <a16:creationId xmlns:a16="http://schemas.microsoft.com/office/drawing/2014/main" id="{E60EA3C7-0093-4D0F-92D8-48E1C17D1E26}"/>
              </a:ext>
            </a:extLst>
          </p:cNvPr>
          <p:cNvPicPr>
            <a:picLocks noChangeAspect="1"/>
          </p:cNvPicPr>
          <p:nvPr/>
        </p:nvPicPr>
        <p:blipFill rotWithShape="1">
          <a:blip r:embed="rId2" cstate="screen">
            <a:lum bright="70000" contrast="-70000"/>
            <a:extLst>
              <a:ext uri="{28A0092B-C50C-407E-A947-70E740481C1C}">
                <a14:useLocalDpi xmlns:a14="http://schemas.microsoft.com/office/drawing/2010/main"/>
              </a:ext>
            </a:extLst>
          </a:blip>
          <a:srcRect/>
          <a:stretch/>
        </p:blipFill>
        <p:spPr>
          <a:xfrm>
            <a:off x="3875639" y="1286195"/>
            <a:ext cx="8301809" cy="5199296"/>
          </a:xfrm>
          <a:prstGeom prst="rect">
            <a:avLst/>
          </a:prstGeom>
        </p:spPr>
      </p:pic>
      <p:pic>
        <p:nvPicPr>
          <p:cNvPr id="7" name="Picture 6">
            <a:extLst>
              <a:ext uri="{FF2B5EF4-FFF2-40B4-BE49-F238E27FC236}">
                <a16:creationId xmlns:a16="http://schemas.microsoft.com/office/drawing/2014/main" id="{1738D9D3-CB46-4CA1-8564-5F89DA944776}"/>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217522" y="3767742"/>
            <a:ext cx="259809" cy="259809"/>
          </a:xfrm>
          <a:prstGeom prst="rect">
            <a:avLst/>
          </a:prstGeom>
        </p:spPr>
      </p:pic>
      <p:pic>
        <p:nvPicPr>
          <p:cNvPr id="8" name="Picture 7">
            <a:extLst>
              <a:ext uri="{FF2B5EF4-FFF2-40B4-BE49-F238E27FC236}">
                <a16:creationId xmlns:a16="http://schemas.microsoft.com/office/drawing/2014/main" id="{2ABEC41B-78BE-4947-AA05-C8A47CB0D153}"/>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083683" y="3647616"/>
            <a:ext cx="259809" cy="259809"/>
          </a:xfrm>
          <a:prstGeom prst="rect">
            <a:avLst/>
          </a:prstGeom>
        </p:spPr>
      </p:pic>
      <p:pic>
        <p:nvPicPr>
          <p:cNvPr id="9" name="Picture 8">
            <a:extLst>
              <a:ext uri="{FF2B5EF4-FFF2-40B4-BE49-F238E27FC236}">
                <a16:creationId xmlns:a16="http://schemas.microsoft.com/office/drawing/2014/main" id="{9F982D16-BB92-491A-962E-5CDABB526E49}"/>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652853" y="3863074"/>
            <a:ext cx="259809" cy="259809"/>
          </a:xfrm>
          <a:prstGeom prst="rect">
            <a:avLst/>
          </a:prstGeom>
        </p:spPr>
      </p:pic>
      <p:pic>
        <p:nvPicPr>
          <p:cNvPr id="10" name="Picture 9">
            <a:extLst>
              <a:ext uri="{FF2B5EF4-FFF2-40B4-BE49-F238E27FC236}">
                <a16:creationId xmlns:a16="http://schemas.microsoft.com/office/drawing/2014/main" id="{6D1684E3-3795-4FA9-8A7C-0CBF93B7AD63}"/>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923625" y="3882276"/>
            <a:ext cx="259809" cy="259809"/>
          </a:xfrm>
          <a:prstGeom prst="rect">
            <a:avLst/>
          </a:prstGeom>
        </p:spPr>
      </p:pic>
      <p:pic>
        <p:nvPicPr>
          <p:cNvPr id="11" name="Picture 10">
            <a:extLst>
              <a:ext uri="{FF2B5EF4-FFF2-40B4-BE49-F238E27FC236}">
                <a16:creationId xmlns:a16="http://schemas.microsoft.com/office/drawing/2014/main" id="{99FDB3E1-4A08-4B68-B693-36A770F62AF2}"/>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503550" y="3898287"/>
            <a:ext cx="259809" cy="259809"/>
          </a:xfrm>
          <a:prstGeom prst="rect">
            <a:avLst/>
          </a:prstGeom>
        </p:spPr>
      </p:pic>
      <p:pic>
        <p:nvPicPr>
          <p:cNvPr id="12" name="Picture 11">
            <a:extLst>
              <a:ext uri="{FF2B5EF4-FFF2-40B4-BE49-F238E27FC236}">
                <a16:creationId xmlns:a16="http://schemas.microsoft.com/office/drawing/2014/main" id="{7246D47F-DC51-49CC-8CBF-A1AEC5F83D16}"/>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703237" y="3487470"/>
            <a:ext cx="259809" cy="259809"/>
          </a:xfrm>
          <a:prstGeom prst="rect">
            <a:avLst/>
          </a:prstGeom>
        </p:spPr>
      </p:pic>
      <p:pic>
        <p:nvPicPr>
          <p:cNvPr id="13" name="Picture 12">
            <a:extLst>
              <a:ext uri="{FF2B5EF4-FFF2-40B4-BE49-F238E27FC236}">
                <a16:creationId xmlns:a16="http://schemas.microsoft.com/office/drawing/2014/main" id="{F3AC3A2F-6DB3-42D7-9433-FA28C32510B0}"/>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252429" y="3977870"/>
            <a:ext cx="259809" cy="259809"/>
          </a:xfrm>
          <a:prstGeom prst="rect">
            <a:avLst/>
          </a:prstGeom>
        </p:spPr>
      </p:pic>
      <p:pic>
        <p:nvPicPr>
          <p:cNvPr id="14" name="Picture 13">
            <a:extLst>
              <a:ext uri="{FF2B5EF4-FFF2-40B4-BE49-F238E27FC236}">
                <a16:creationId xmlns:a16="http://schemas.microsoft.com/office/drawing/2014/main" id="{4A11F8C4-D2D5-4B31-B7B2-9D6552F699DF}"/>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439023" y="3588797"/>
            <a:ext cx="259809" cy="259809"/>
          </a:xfrm>
          <a:prstGeom prst="rect">
            <a:avLst/>
          </a:prstGeom>
        </p:spPr>
      </p:pic>
      <p:pic>
        <p:nvPicPr>
          <p:cNvPr id="15" name="Picture 14">
            <a:extLst>
              <a:ext uri="{FF2B5EF4-FFF2-40B4-BE49-F238E27FC236}">
                <a16:creationId xmlns:a16="http://schemas.microsoft.com/office/drawing/2014/main" id="{EA5389B2-48A2-4834-A442-DD4CEEB449E0}"/>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584712" y="3736308"/>
            <a:ext cx="259809" cy="259809"/>
          </a:xfrm>
          <a:prstGeom prst="rect">
            <a:avLst/>
          </a:prstGeom>
        </p:spPr>
      </p:pic>
      <p:pic>
        <p:nvPicPr>
          <p:cNvPr id="16" name="Picture 15">
            <a:extLst>
              <a:ext uri="{FF2B5EF4-FFF2-40B4-BE49-F238E27FC236}">
                <a16:creationId xmlns:a16="http://schemas.microsoft.com/office/drawing/2014/main" id="{0DE1F690-F9E3-4743-BF0A-0B91E5576F34}"/>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804056" y="3647359"/>
            <a:ext cx="259809" cy="259809"/>
          </a:xfrm>
          <a:prstGeom prst="rect">
            <a:avLst/>
          </a:prstGeom>
        </p:spPr>
      </p:pic>
      <p:pic>
        <p:nvPicPr>
          <p:cNvPr id="17" name="Picture 16">
            <a:extLst>
              <a:ext uri="{FF2B5EF4-FFF2-40B4-BE49-F238E27FC236}">
                <a16:creationId xmlns:a16="http://schemas.microsoft.com/office/drawing/2014/main" id="{C669A42B-7B22-4162-A201-D05E4EC9E1CB}"/>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939926" y="3427831"/>
            <a:ext cx="259809" cy="259809"/>
          </a:xfrm>
          <a:prstGeom prst="rect">
            <a:avLst/>
          </a:prstGeom>
        </p:spPr>
      </p:pic>
      <p:pic>
        <p:nvPicPr>
          <p:cNvPr id="18" name="Picture 17">
            <a:extLst>
              <a:ext uri="{FF2B5EF4-FFF2-40B4-BE49-F238E27FC236}">
                <a16:creationId xmlns:a16="http://schemas.microsoft.com/office/drawing/2014/main" id="{71936BD3-370F-4FF4-A5CA-7E8DE8399C91}"/>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381963" y="3968732"/>
            <a:ext cx="259809" cy="259809"/>
          </a:xfrm>
          <a:prstGeom prst="rect">
            <a:avLst/>
          </a:prstGeom>
        </p:spPr>
      </p:pic>
      <p:pic>
        <p:nvPicPr>
          <p:cNvPr id="19" name="Picture 18">
            <a:extLst>
              <a:ext uri="{FF2B5EF4-FFF2-40B4-BE49-F238E27FC236}">
                <a16:creationId xmlns:a16="http://schemas.microsoft.com/office/drawing/2014/main" id="{246803D0-BE64-4911-9425-D8519A535EB9}"/>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455184" y="3277011"/>
            <a:ext cx="259809" cy="259809"/>
          </a:xfrm>
          <a:prstGeom prst="rect">
            <a:avLst/>
          </a:prstGeom>
        </p:spPr>
      </p:pic>
      <p:pic>
        <p:nvPicPr>
          <p:cNvPr id="20" name="Picture 19">
            <a:extLst>
              <a:ext uri="{FF2B5EF4-FFF2-40B4-BE49-F238E27FC236}">
                <a16:creationId xmlns:a16="http://schemas.microsoft.com/office/drawing/2014/main" id="{504A9B9D-DAB6-4698-B77E-AE3B92DB54D2}"/>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814860" y="3347456"/>
            <a:ext cx="259809" cy="259809"/>
          </a:xfrm>
          <a:prstGeom prst="rect">
            <a:avLst/>
          </a:prstGeom>
        </p:spPr>
      </p:pic>
      <p:pic>
        <p:nvPicPr>
          <p:cNvPr id="21" name="Picture 20">
            <a:extLst>
              <a:ext uri="{FF2B5EF4-FFF2-40B4-BE49-F238E27FC236}">
                <a16:creationId xmlns:a16="http://schemas.microsoft.com/office/drawing/2014/main" id="{4368AE60-B3F0-4382-BBC9-9B723B2ABBE7}"/>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611660" y="3432329"/>
            <a:ext cx="259809" cy="259809"/>
          </a:xfrm>
          <a:prstGeom prst="rect">
            <a:avLst/>
          </a:prstGeom>
        </p:spPr>
      </p:pic>
      <p:pic>
        <p:nvPicPr>
          <p:cNvPr id="22" name="Picture 21">
            <a:extLst>
              <a:ext uri="{FF2B5EF4-FFF2-40B4-BE49-F238E27FC236}">
                <a16:creationId xmlns:a16="http://schemas.microsoft.com/office/drawing/2014/main" id="{200A8226-11FC-40F6-A83F-F9F30A73CB3A}"/>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504730" y="3547795"/>
            <a:ext cx="259809" cy="259809"/>
          </a:xfrm>
          <a:prstGeom prst="rect">
            <a:avLst/>
          </a:prstGeom>
        </p:spPr>
      </p:pic>
      <p:pic>
        <p:nvPicPr>
          <p:cNvPr id="23" name="Picture 22">
            <a:extLst>
              <a:ext uri="{FF2B5EF4-FFF2-40B4-BE49-F238E27FC236}">
                <a16:creationId xmlns:a16="http://schemas.microsoft.com/office/drawing/2014/main" id="{3CFF8B1A-94CE-41C4-99FA-F3FF0F1946E8}"/>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871469" y="3017202"/>
            <a:ext cx="259809" cy="259809"/>
          </a:xfrm>
          <a:prstGeom prst="rect">
            <a:avLst/>
          </a:prstGeom>
        </p:spPr>
      </p:pic>
      <p:pic>
        <p:nvPicPr>
          <p:cNvPr id="24" name="Picture 23">
            <a:extLst>
              <a:ext uri="{FF2B5EF4-FFF2-40B4-BE49-F238E27FC236}">
                <a16:creationId xmlns:a16="http://schemas.microsoft.com/office/drawing/2014/main" id="{114FB49A-DE65-4EA1-8D88-4D05A449051F}"/>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090527" y="3220381"/>
            <a:ext cx="259809" cy="259809"/>
          </a:xfrm>
          <a:prstGeom prst="rect">
            <a:avLst/>
          </a:prstGeom>
        </p:spPr>
      </p:pic>
      <p:pic>
        <p:nvPicPr>
          <p:cNvPr id="25" name="Picture 24">
            <a:extLst>
              <a:ext uri="{FF2B5EF4-FFF2-40B4-BE49-F238E27FC236}">
                <a16:creationId xmlns:a16="http://schemas.microsoft.com/office/drawing/2014/main" id="{F76C06D5-69CD-4F29-B8D4-D20B94A46A39}"/>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9232962" y="4263475"/>
            <a:ext cx="259809" cy="259809"/>
          </a:xfrm>
          <a:prstGeom prst="rect">
            <a:avLst/>
          </a:prstGeom>
        </p:spPr>
      </p:pic>
      <p:pic>
        <p:nvPicPr>
          <p:cNvPr id="26" name="Picture 25">
            <a:extLst>
              <a:ext uri="{FF2B5EF4-FFF2-40B4-BE49-F238E27FC236}">
                <a16:creationId xmlns:a16="http://schemas.microsoft.com/office/drawing/2014/main" id="{F2A889E7-49E5-4155-98F1-40BBBA729487}"/>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0217824" y="3275741"/>
            <a:ext cx="259809" cy="259809"/>
          </a:xfrm>
          <a:prstGeom prst="rect">
            <a:avLst/>
          </a:prstGeom>
        </p:spPr>
      </p:pic>
      <p:pic>
        <p:nvPicPr>
          <p:cNvPr id="27" name="Picture 26">
            <a:extLst>
              <a:ext uri="{FF2B5EF4-FFF2-40B4-BE49-F238E27FC236}">
                <a16:creationId xmlns:a16="http://schemas.microsoft.com/office/drawing/2014/main" id="{864DE160-D68B-4E5F-A93D-8A739BDB48FE}"/>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0320679" y="3487206"/>
            <a:ext cx="259809" cy="259809"/>
          </a:xfrm>
          <a:prstGeom prst="rect">
            <a:avLst/>
          </a:prstGeom>
        </p:spPr>
      </p:pic>
      <p:pic>
        <p:nvPicPr>
          <p:cNvPr id="28" name="Picture 27">
            <a:extLst>
              <a:ext uri="{FF2B5EF4-FFF2-40B4-BE49-F238E27FC236}">
                <a16:creationId xmlns:a16="http://schemas.microsoft.com/office/drawing/2014/main" id="{A9FF9854-D02B-415E-9C58-6FC412443605}"/>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0450584" y="3767741"/>
            <a:ext cx="259809" cy="259809"/>
          </a:xfrm>
          <a:prstGeom prst="rect">
            <a:avLst/>
          </a:prstGeom>
        </p:spPr>
      </p:pic>
      <p:pic>
        <p:nvPicPr>
          <p:cNvPr id="29" name="Picture 28">
            <a:extLst>
              <a:ext uri="{FF2B5EF4-FFF2-40B4-BE49-F238E27FC236}">
                <a16:creationId xmlns:a16="http://schemas.microsoft.com/office/drawing/2014/main" id="{AB7B2BEA-7832-4459-AFCF-ECE88BAD8169}"/>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0673734" y="5463633"/>
            <a:ext cx="259809" cy="259809"/>
          </a:xfrm>
          <a:prstGeom prst="rect">
            <a:avLst/>
          </a:prstGeom>
        </p:spPr>
      </p:pic>
      <p:pic>
        <p:nvPicPr>
          <p:cNvPr id="30" name="Picture 29">
            <a:extLst>
              <a:ext uri="{FF2B5EF4-FFF2-40B4-BE49-F238E27FC236}">
                <a16:creationId xmlns:a16="http://schemas.microsoft.com/office/drawing/2014/main" id="{BFE54228-2376-44C8-B9B4-87ED74CD2131}"/>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1292786" y="5479961"/>
            <a:ext cx="259809" cy="259809"/>
          </a:xfrm>
          <a:prstGeom prst="rect">
            <a:avLst/>
          </a:prstGeom>
        </p:spPr>
      </p:pic>
      <p:pic>
        <p:nvPicPr>
          <p:cNvPr id="31" name="Picture 30">
            <a:extLst>
              <a:ext uri="{FF2B5EF4-FFF2-40B4-BE49-F238E27FC236}">
                <a16:creationId xmlns:a16="http://schemas.microsoft.com/office/drawing/2014/main" id="{C92A09CD-839A-4348-8B57-3BC63E4B7EE4}"/>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924515" y="3588796"/>
            <a:ext cx="259809" cy="259809"/>
          </a:xfrm>
          <a:prstGeom prst="rect">
            <a:avLst/>
          </a:prstGeom>
        </p:spPr>
      </p:pic>
      <p:pic>
        <p:nvPicPr>
          <p:cNvPr id="32" name="Picture 31">
            <a:extLst>
              <a:ext uri="{FF2B5EF4-FFF2-40B4-BE49-F238E27FC236}">
                <a16:creationId xmlns:a16="http://schemas.microsoft.com/office/drawing/2014/main" id="{4CD0EAF6-AEFD-492E-8C27-09295F5C9EAA}"/>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272124" y="3549729"/>
            <a:ext cx="259809" cy="259809"/>
          </a:xfrm>
          <a:prstGeom prst="rect">
            <a:avLst/>
          </a:prstGeom>
        </p:spPr>
      </p:pic>
      <p:pic>
        <p:nvPicPr>
          <p:cNvPr id="33" name="Picture 32">
            <a:extLst>
              <a:ext uri="{FF2B5EF4-FFF2-40B4-BE49-F238E27FC236}">
                <a16:creationId xmlns:a16="http://schemas.microsoft.com/office/drawing/2014/main" id="{938A9FEB-B113-436E-964A-64EFD65E4E48}"/>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098617" y="3988402"/>
            <a:ext cx="259809" cy="259809"/>
          </a:xfrm>
          <a:prstGeom prst="rect">
            <a:avLst/>
          </a:prstGeom>
        </p:spPr>
      </p:pic>
      <p:pic>
        <p:nvPicPr>
          <p:cNvPr id="34" name="Picture 33">
            <a:extLst>
              <a:ext uri="{FF2B5EF4-FFF2-40B4-BE49-F238E27FC236}">
                <a16:creationId xmlns:a16="http://schemas.microsoft.com/office/drawing/2014/main" id="{188E2053-B94F-46E2-ABC1-1920E8EE9D7F}"/>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905505" y="3444159"/>
            <a:ext cx="259809" cy="259809"/>
          </a:xfrm>
          <a:prstGeom prst="rect">
            <a:avLst/>
          </a:prstGeom>
        </p:spPr>
      </p:pic>
      <p:pic>
        <p:nvPicPr>
          <p:cNvPr id="35" name="Picture 34">
            <a:extLst>
              <a:ext uri="{FF2B5EF4-FFF2-40B4-BE49-F238E27FC236}">
                <a16:creationId xmlns:a16="http://schemas.microsoft.com/office/drawing/2014/main" id="{9C72DEF2-D9E7-40F3-A9DA-E1B9BDA9E021}"/>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792021" y="3728593"/>
            <a:ext cx="259809" cy="259809"/>
          </a:xfrm>
          <a:prstGeom prst="rect">
            <a:avLst/>
          </a:prstGeom>
        </p:spPr>
      </p:pic>
      <p:sp>
        <p:nvSpPr>
          <p:cNvPr id="36" name="Content Placeholder 2">
            <a:extLst>
              <a:ext uri="{FF2B5EF4-FFF2-40B4-BE49-F238E27FC236}">
                <a16:creationId xmlns:a16="http://schemas.microsoft.com/office/drawing/2014/main" id="{EDBF3CCE-2CF4-4040-B794-52C0A313DFD8}"/>
              </a:ext>
            </a:extLst>
          </p:cNvPr>
          <p:cNvSpPr txBox="1">
            <a:spLocks/>
          </p:cNvSpPr>
          <p:nvPr/>
        </p:nvSpPr>
        <p:spPr>
          <a:xfrm>
            <a:off x="791525" y="3917388"/>
            <a:ext cx="3700936" cy="2299392"/>
          </a:xfrm>
          <a:prstGeom prst="rect">
            <a:avLst/>
          </a:prstGeom>
        </p:spPr>
        <p:txBody>
          <a:bodyPr vert="horz" lIns="91440" tIns="0" rIns="91440" bIns="0" rtlCol="0">
            <a:noAutofit/>
          </a:bodyPr>
          <a:lstStyle>
            <a:lvl1pPr marL="182880" indent="-182880" algn="l" defTabSz="914400" rtl="0" eaLnBrk="1" latinLnBrk="0" hangingPunct="1">
              <a:lnSpc>
                <a:spcPct val="100000"/>
              </a:lnSpc>
              <a:spcBef>
                <a:spcPts val="1000"/>
              </a:spcBef>
              <a:buClr>
                <a:schemeClr val="accent1"/>
              </a:buClr>
              <a:buSzPct val="125000"/>
              <a:buFont typeface="Arial" panose="020B0604020202020204" pitchFamily="34" charset="0"/>
              <a:buChar char="•"/>
              <a:defRPr sz="2000" kern="1200">
                <a:solidFill>
                  <a:schemeClr val="tx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marR="0" lvl="0" indent="-38099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AU" sz="1800" b="1" i="0" u="none" strike="noStrike" kern="1200" cap="none" spc="0" normalizeH="0" baseline="0" noProof="0" dirty="0">
                <a:ln>
                  <a:noFill/>
                </a:ln>
                <a:solidFill>
                  <a:prstClr val="black"/>
                </a:solidFill>
                <a:effectLst/>
                <a:uLnTx/>
                <a:uFillTx/>
                <a:latin typeface="Tahoma"/>
                <a:ea typeface="+mn-ea"/>
                <a:cs typeface="+mn-cs"/>
              </a:rPr>
              <a:t>Chair</a:t>
            </a:r>
          </a:p>
          <a:p>
            <a:pPr marL="380990" marR="0" lvl="0" indent="-38099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AU" sz="1800" b="1" i="0" u="none" strike="noStrike" kern="1200" cap="none" spc="0" normalizeH="0" baseline="0" noProof="0" dirty="0">
                <a:ln>
                  <a:noFill/>
                </a:ln>
                <a:solidFill>
                  <a:prstClr val="black"/>
                </a:solidFill>
                <a:effectLst/>
                <a:uLnTx/>
                <a:uFillTx/>
                <a:latin typeface="Tahoma"/>
                <a:ea typeface="+mn-ea"/>
                <a:cs typeface="+mn-cs"/>
              </a:rPr>
              <a:t>30 Delphi panel members</a:t>
            </a:r>
          </a:p>
          <a:p>
            <a:pPr marL="380990" marR="0" lvl="0" indent="-38099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AU" sz="1800" b="1" i="0" u="none" strike="noStrike" kern="1200" cap="none" spc="0" normalizeH="0" baseline="0" noProof="0" dirty="0">
                <a:ln>
                  <a:noFill/>
                </a:ln>
                <a:solidFill>
                  <a:prstClr val="black"/>
                </a:solidFill>
                <a:effectLst/>
                <a:uLnTx/>
                <a:uFillTx/>
                <a:latin typeface="Tahoma"/>
                <a:ea typeface="+mn-ea"/>
                <a:cs typeface="+mn-cs"/>
              </a:rPr>
              <a:t>13 countries represented</a:t>
            </a:r>
          </a:p>
          <a:p>
            <a:pPr marL="0" marR="0" lvl="0" indent="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None/>
              <a:tabLst/>
              <a:defRPr/>
            </a:pPr>
            <a:endParaRPr kumimoji="0" lang="en-AU" sz="20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base" latinLnBrk="0" hangingPunct="1">
              <a:lnSpc>
                <a:spcPct val="100000"/>
              </a:lnSpc>
              <a:spcBef>
                <a:spcPct val="0"/>
              </a:spcBef>
              <a:spcAft>
                <a:spcPts val="0"/>
              </a:spcAft>
              <a:buClr>
                <a:srgbClr val="000000"/>
              </a:buClr>
              <a:buSzPct val="125000"/>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endParaRP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1409792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695794" y="208454"/>
            <a:ext cx="11234530" cy="804863"/>
          </a:xfrm>
        </p:spPr>
        <p:txBody>
          <a:bodyPr/>
          <a:lstStyle/>
          <a:p>
            <a:r>
              <a:rPr lang="en-GB" dirty="0"/>
              <a:t>Panel: global experience across audiology and cochlear implantation</a:t>
            </a:r>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C2A99C61-B98F-4094-B5D4-5F6D3B79F974}"/>
              </a:ext>
            </a:extLst>
          </p:cNvPr>
          <p:cNvSpPr>
            <a:spLocks noGrp="1"/>
          </p:cNvSpPr>
          <p:nvPr>
            <p:ph type="body" sz="quarter" idx="10"/>
          </p:nvPr>
        </p:nvSpPr>
        <p:spPr>
          <a:xfrm>
            <a:off x="318000" y="6528823"/>
            <a:ext cx="10363200" cy="303276"/>
          </a:xfrm>
        </p:spPr>
        <p:txBody>
          <a:bodyPr/>
          <a:lstStyle/>
          <a:p>
            <a:r>
              <a:rPr lang="en-GB" dirty="0"/>
              <a:t>*Note, these panel members shared a voting role so are counted as only one voting member</a:t>
            </a:r>
          </a:p>
        </p:txBody>
      </p:sp>
      <p:pic>
        <p:nvPicPr>
          <p:cNvPr id="3" name="Picture 2">
            <a:extLst>
              <a:ext uri="{FF2B5EF4-FFF2-40B4-BE49-F238E27FC236}">
                <a16:creationId xmlns:a16="http://schemas.microsoft.com/office/drawing/2014/main" id="{C59237C7-0D7A-42A2-9392-821DFAAED51F}"/>
              </a:ext>
            </a:extLst>
          </p:cNvPr>
          <p:cNvPicPr>
            <a:picLocks noChangeAspect="1"/>
          </p:cNvPicPr>
          <p:nvPr/>
        </p:nvPicPr>
        <p:blipFill>
          <a:blip r:embed="rId2"/>
          <a:stretch>
            <a:fillRect/>
          </a:stretch>
        </p:blipFill>
        <p:spPr>
          <a:xfrm>
            <a:off x="697724" y="1165752"/>
            <a:ext cx="10796551" cy="5456400"/>
          </a:xfrm>
          <a:prstGeom prst="rect">
            <a:avLst/>
          </a:prstGeom>
          <a:ln w="19050">
            <a:solidFill>
              <a:schemeClr val="tx1"/>
            </a:solidFill>
          </a:ln>
        </p:spPr>
      </p:pic>
    </p:spTree>
    <p:extLst>
      <p:ext uri="{BB962C8B-B14F-4D97-AF65-F5344CB8AC3E}">
        <p14:creationId xmlns:p14="http://schemas.microsoft.com/office/powerpoint/2010/main" val="3322845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200" y="493776"/>
            <a:ext cx="11353800" cy="804863"/>
          </a:xfrm>
        </p:spPr>
        <p:txBody>
          <a:bodyPr/>
          <a:lstStyle/>
          <a:p>
            <a:r>
              <a:rPr lang="en-GB" sz="3200" dirty="0"/>
              <a:t>Advocacy is key to real-world acceptance:</a:t>
            </a:r>
            <a:br>
              <a:rPr lang="en-GB" sz="3200" dirty="0"/>
            </a:br>
            <a:r>
              <a:rPr lang="en-GB" sz="2400" dirty="0">
                <a:solidFill>
                  <a:schemeClr val="accent5"/>
                </a:solidFill>
              </a:rPr>
              <a:t>Consumer and Professional Advocacy Committee (CAPAC)</a:t>
            </a:r>
            <a:endParaRPr lang="en-GB" dirty="0">
              <a:solidFill>
                <a:schemeClr val="accent5"/>
              </a:solidFill>
            </a:endParaRPr>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a:xfrm>
            <a:off x="-13199" y="6284421"/>
            <a:ext cx="3311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ＭＳ Ｐゴシック" pitchFamily="34"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dirty="0">
              <a:ln>
                <a:noFill/>
              </a:ln>
              <a:solidFill>
                <a:prstClr val="white"/>
              </a:solidFill>
              <a:effectLst/>
              <a:uLnTx/>
              <a:uFillTx/>
              <a:latin typeface="Tahoma"/>
              <a:ea typeface="ＭＳ Ｐゴシック" pitchFamily="34" charset="-128"/>
              <a:cs typeface="+mn-cs"/>
            </a:endParaRPr>
          </a:p>
        </p:txBody>
      </p:sp>
      <p:sp>
        <p:nvSpPr>
          <p:cNvPr id="10" name="Content Placeholder 2">
            <a:extLst>
              <a:ext uri="{FF2B5EF4-FFF2-40B4-BE49-F238E27FC236}">
                <a16:creationId xmlns:a16="http://schemas.microsoft.com/office/drawing/2014/main" id="{10378D67-2A7C-46DE-B05D-29A46AC173B0}"/>
              </a:ext>
            </a:extLst>
          </p:cNvPr>
          <p:cNvSpPr txBox="1">
            <a:spLocks/>
          </p:cNvSpPr>
          <p:nvPr/>
        </p:nvSpPr>
        <p:spPr>
          <a:xfrm>
            <a:off x="3095704" y="1716542"/>
            <a:ext cx="8549478" cy="1987762"/>
          </a:xfrm>
          <a:prstGeom prst="rect">
            <a:avLst/>
          </a:prstGeom>
        </p:spPr>
        <p:txBody>
          <a:bodyPr vert="horz" lIns="91440" tIns="0" rIns="91440" bIns="0" rtlCol="0">
            <a:noAutofit/>
          </a:bodyPr>
          <a:lstStyle>
            <a:lvl1pPr marL="182880" indent="-182880" algn="l" defTabSz="914400" rtl="0" eaLnBrk="1" latinLnBrk="0" hangingPunct="1">
              <a:lnSpc>
                <a:spcPct val="100000"/>
              </a:lnSpc>
              <a:spcBef>
                <a:spcPts val="1000"/>
              </a:spcBef>
              <a:buClr>
                <a:schemeClr val="accent1"/>
              </a:buClr>
              <a:buSzPct val="125000"/>
              <a:buFont typeface="Arial" panose="020B0604020202020204" pitchFamily="34" charset="0"/>
              <a:buChar char="•"/>
              <a:defRPr sz="2000" kern="1200">
                <a:solidFill>
                  <a:schemeClr val="tx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Knowledge alone is not enough to achieve acceptance and adoption of the consensus statements: </a:t>
            </a:r>
            <a:r>
              <a:rPr kumimoji="0" lang="en-GB" sz="2000" b="1" i="0" u="none" strike="noStrike" kern="1200" cap="none" spc="0" normalizeH="0" baseline="0" noProof="0" dirty="0">
                <a:ln>
                  <a:noFill/>
                </a:ln>
                <a:solidFill>
                  <a:prstClr val="black"/>
                </a:solidFill>
                <a:effectLst/>
                <a:uLnTx/>
                <a:uFillTx/>
                <a:latin typeface="Tahoma"/>
                <a:ea typeface="+mn-ea"/>
                <a:cs typeface="+mn-cs"/>
              </a:rPr>
              <a:t>promotion and advocacy </a:t>
            </a:r>
            <a:r>
              <a:rPr kumimoji="0" lang="en-GB" sz="2000" b="0" i="0" u="none" strike="noStrike" kern="1200" cap="none" spc="0" normalizeH="0" baseline="0" noProof="0" dirty="0">
                <a:ln>
                  <a:noFill/>
                </a:ln>
                <a:solidFill>
                  <a:prstClr val="black"/>
                </a:solidFill>
                <a:effectLst/>
                <a:uLnTx/>
                <a:uFillTx/>
                <a:latin typeface="Tahoma"/>
                <a:ea typeface="+mn-ea"/>
                <a:cs typeface="+mn-cs"/>
              </a:rPr>
              <a:t>will be important</a:t>
            </a: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The </a:t>
            </a:r>
            <a:r>
              <a:rPr kumimoji="0" lang="en-GB" sz="2000" b="1" i="0" u="none" strike="noStrike" kern="1200" cap="none" spc="0" normalizeH="0" baseline="0" noProof="0" dirty="0">
                <a:ln>
                  <a:noFill/>
                </a:ln>
                <a:solidFill>
                  <a:prstClr val="black"/>
                </a:solidFill>
                <a:effectLst/>
                <a:uLnTx/>
                <a:uFillTx/>
                <a:latin typeface="Tahoma"/>
                <a:ea typeface="+mn-ea"/>
                <a:cs typeface="+mn-cs"/>
              </a:rPr>
              <a:t>perspectives</a:t>
            </a:r>
            <a:r>
              <a:rPr kumimoji="0" lang="en-GB" sz="2000" b="0" i="0" u="none" strike="noStrike" kern="1200" cap="none" spc="0" normalizeH="0" baseline="0" noProof="0" dirty="0">
                <a:ln>
                  <a:noFill/>
                </a:ln>
                <a:solidFill>
                  <a:prstClr val="black"/>
                </a:solidFill>
                <a:effectLst/>
                <a:uLnTx/>
                <a:uFillTx/>
                <a:latin typeface="Tahoma"/>
                <a:ea typeface="+mn-ea"/>
                <a:cs typeface="+mn-cs"/>
              </a:rPr>
              <a:t> of people with hearing loss must be taken into account</a:t>
            </a: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To fulfil these needs, the CAPAC was formed </a:t>
            </a:r>
          </a:p>
          <a:p>
            <a:pPr marL="0" marR="0" lvl="0" indent="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a:p>
            <a:pPr marL="180335" marR="0" lvl="0" indent="-182880" algn="l" defTabSz="914400" rtl="0" eaLnBrk="1" fontAlgn="base" latinLnBrk="0" hangingPunct="1">
              <a:lnSpc>
                <a:spcPct val="100000"/>
              </a:lnSpc>
              <a:spcBef>
                <a:spcPct val="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endParaRP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p:txBody>
      </p:sp>
      <p:sp>
        <p:nvSpPr>
          <p:cNvPr id="11" name="Content Placeholder 2">
            <a:extLst>
              <a:ext uri="{FF2B5EF4-FFF2-40B4-BE49-F238E27FC236}">
                <a16:creationId xmlns:a16="http://schemas.microsoft.com/office/drawing/2014/main" id="{F1B6A0C5-F3C0-4158-BD75-AB94EC5A8C4A}"/>
              </a:ext>
            </a:extLst>
          </p:cNvPr>
          <p:cNvSpPr txBox="1">
            <a:spLocks/>
          </p:cNvSpPr>
          <p:nvPr/>
        </p:nvSpPr>
        <p:spPr>
          <a:xfrm>
            <a:off x="3095704" y="3967667"/>
            <a:ext cx="8687223" cy="2177429"/>
          </a:xfrm>
          <a:prstGeom prst="rect">
            <a:avLst/>
          </a:prstGeom>
        </p:spPr>
        <p:txBody>
          <a:bodyPr vert="horz" lIns="91440" tIns="0" rIns="91440" bIns="0" rtlCol="0">
            <a:noAutofit/>
          </a:bodyPr>
          <a:lstStyle>
            <a:lvl1pPr marL="182880" indent="-182880" algn="l" defTabSz="914400" rtl="0" eaLnBrk="1" latinLnBrk="0" hangingPunct="1">
              <a:lnSpc>
                <a:spcPct val="100000"/>
              </a:lnSpc>
              <a:spcBef>
                <a:spcPts val="1000"/>
              </a:spcBef>
              <a:buClr>
                <a:schemeClr val="accent1"/>
              </a:buClr>
              <a:buSzPct val="125000"/>
              <a:buFont typeface="Arial" panose="020B0604020202020204" pitchFamily="34" charset="0"/>
              <a:buChar char="•"/>
              <a:defRPr sz="2000" kern="1200">
                <a:solidFill>
                  <a:schemeClr val="tx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Tahoma"/>
                <a:ea typeface="+mn-ea"/>
                <a:cs typeface="+mn-cs"/>
              </a:rPr>
              <a:t>The CAPAC aims to promote the </a:t>
            </a:r>
            <a:r>
              <a:rPr kumimoji="0" lang="en-AU" sz="2000" b="1" i="0" u="none" strike="noStrike" kern="1200" cap="none" spc="0" normalizeH="0" baseline="0" noProof="0" dirty="0">
                <a:ln>
                  <a:noFill/>
                </a:ln>
                <a:solidFill>
                  <a:prstClr val="black"/>
                </a:solidFill>
                <a:effectLst/>
                <a:uLnTx/>
                <a:uFillTx/>
                <a:latin typeface="Tahoma"/>
                <a:ea typeface="+mn-ea"/>
                <a:cs typeface="+mn-cs"/>
              </a:rPr>
              <a:t>knowledge, dissemination, acceptance and adoption</a:t>
            </a:r>
            <a:r>
              <a:rPr kumimoji="0" lang="en-AU" sz="2000" b="0" i="0" u="none" strike="noStrike" kern="1200" cap="none" spc="0" normalizeH="0" baseline="0" noProof="0" dirty="0">
                <a:ln>
                  <a:noFill/>
                </a:ln>
                <a:solidFill>
                  <a:prstClr val="black"/>
                </a:solidFill>
                <a:effectLst/>
                <a:uLnTx/>
                <a:uFillTx/>
                <a:latin typeface="Tahoma"/>
                <a:ea typeface="+mn-ea"/>
                <a:cs typeface="+mn-cs"/>
              </a:rPr>
              <a:t> of consensus statements among consumer advocacy organizations and healthcare providers and their professional organizations </a:t>
            </a: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CAPAC members were given the </a:t>
            </a:r>
            <a:r>
              <a:rPr kumimoji="0" lang="en-GB" sz="2000" b="1" i="0" u="none" strike="noStrike" kern="1200" cap="none" spc="0" normalizeH="0" baseline="0" noProof="0" dirty="0">
                <a:ln>
                  <a:noFill/>
                </a:ln>
                <a:solidFill>
                  <a:prstClr val="black"/>
                </a:solidFill>
                <a:effectLst/>
                <a:uLnTx/>
                <a:uFillTx/>
                <a:latin typeface="Tahoma"/>
                <a:ea typeface="+mn-ea"/>
                <a:cs typeface="+mn-cs"/>
              </a:rPr>
              <a:t>opportunity to comment on consensus statements</a:t>
            </a:r>
            <a:r>
              <a:rPr kumimoji="0" lang="en-GB" sz="2000" b="0" i="0" u="none" strike="noStrike" kern="1200" cap="none" spc="0" normalizeH="0" baseline="0" noProof="0" dirty="0">
                <a:ln>
                  <a:noFill/>
                </a:ln>
                <a:solidFill>
                  <a:prstClr val="black"/>
                </a:solidFill>
                <a:effectLst/>
                <a:uLnTx/>
                <a:uFillTx/>
                <a:latin typeface="Tahoma"/>
                <a:ea typeface="+mn-ea"/>
                <a:cs typeface="+mn-cs"/>
              </a:rPr>
              <a:t> and make suggestions at each round, but did not take part in the voting of the Delphi process </a:t>
            </a: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endParaRPr kumimoji="0" lang="en-AU" sz="2000" b="0" i="0" u="none" strike="noStrike" kern="1200" cap="none" spc="0" normalizeH="0" baseline="0" noProof="0" dirty="0">
              <a:ln>
                <a:noFill/>
              </a:ln>
              <a:solidFill>
                <a:prstClr val="black"/>
              </a:solidFill>
              <a:effectLst/>
              <a:uLnTx/>
              <a:uFillTx/>
              <a:latin typeface="Tahoma"/>
              <a:ea typeface="+mn-ea"/>
              <a:cs typeface="+mn-cs"/>
            </a:endParaRP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a:p>
            <a:pPr marL="180335" marR="0" lvl="0" indent="-182880" algn="l" defTabSz="914400" rtl="0" eaLnBrk="1" fontAlgn="base" latinLnBrk="0" hangingPunct="1">
              <a:lnSpc>
                <a:spcPct val="100000"/>
              </a:lnSpc>
              <a:spcBef>
                <a:spcPct val="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endParaRP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p:txBody>
      </p:sp>
      <p:pic>
        <p:nvPicPr>
          <p:cNvPr id="12" name="Picture 11">
            <a:extLst>
              <a:ext uri="{FF2B5EF4-FFF2-40B4-BE49-F238E27FC236}">
                <a16:creationId xmlns:a16="http://schemas.microsoft.com/office/drawing/2014/main" id="{B32F99F7-BC8C-45EE-A214-BFB6CC9F4156}"/>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838200" y="4156381"/>
            <a:ext cx="1800000" cy="1800000"/>
          </a:xfrm>
          <a:prstGeom prst="rect">
            <a:avLst/>
          </a:prstGeom>
        </p:spPr>
      </p:pic>
      <p:pic>
        <p:nvPicPr>
          <p:cNvPr id="13" name="Picture 12">
            <a:extLst>
              <a:ext uri="{FF2B5EF4-FFF2-40B4-BE49-F238E27FC236}">
                <a16:creationId xmlns:a16="http://schemas.microsoft.com/office/drawing/2014/main" id="{B10D2E3A-2F64-4468-946A-923E8486DD94}"/>
              </a:ext>
            </a:extLst>
          </p:cNvPr>
          <p:cNvPicPr preferRelativeResize="0">
            <a:picLocks/>
          </p:cNvPicPr>
          <p:nvPr/>
        </p:nvPicPr>
        <p:blipFill>
          <a:blip r:embed="rId3" cstate="screen">
            <a:extLst>
              <a:ext uri="{28A0092B-C50C-407E-A947-70E740481C1C}">
                <a14:useLocalDpi xmlns:a14="http://schemas.microsoft.com/office/drawing/2010/main"/>
              </a:ext>
            </a:extLst>
          </a:blip>
          <a:stretch>
            <a:fillRect/>
          </a:stretch>
        </p:blipFill>
        <p:spPr>
          <a:xfrm>
            <a:off x="838200" y="1716542"/>
            <a:ext cx="1800000" cy="1800000"/>
          </a:xfrm>
          <a:prstGeom prst="rect">
            <a:avLst/>
          </a:prstGeom>
        </p:spPr>
      </p:pic>
      <p:sp>
        <p:nvSpPr>
          <p:cNvPr id="8" name="Slide Number Placeholder 4">
            <a:extLst>
              <a:ext uri="{FF2B5EF4-FFF2-40B4-BE49-F238E27FC236}">
                <a16:creationId xmlns:a16="http://schemas.microsoft.com/office/drawing/2014/main" id="{DC4644BC-12BD-4C44-AA2A-6BC6DBA04451}"/>
              </a:ext>
            </a:extLst>
          </p:cNvPr>
          <p:cNvSpPr txBox="1">
            <a:spLocks/>
          </p:cNvSpPr>
          <p:nvPr/>
        </p:nvSpPr>
        <p:spPr bwMode="auto">
          <a:xfrm>
            <a:off x="11426944" y="6585362"/>
            <a:ext cx="596900" cy="1873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121920" tIns="60960" rIns="0" bIns="60960" rtlCol="0" anchor="ctr"/>
          <a:lstStyle>
            <a:defPPr>
              <a:defRPr lang="en-US"/>
            </a:defPPr>
            <a:lvl1pPr marL="0" algn="r" defTabSz="342900" rtl="0" eaLnBrk="0" latinLnBrk="0" hangingPunct="0">
              <a:spcBef>
                <a:spcPts val="750"/>
              </a:spcBef>
              <a:buClr>
                <a:schemeClr val="bg2"/>
              </a:buClr>
              <a:buChar char="•"/>
              <a:defRPr sz="1650" kern="1200">
                <a:solidFill>
                  <a:schemeClr val="tx1"/>
                </a:solidFill>
                <a:latin typeface="Arial" charset="0"/>
                <a:ea typeface="ＭＳ Ｐゴシック" pitchFamily="34" charset="-128"/>
                <a:cs typeface="Arial" charset="0"/>
              </a:defRPr>
            </a:lvl1pPr>
            <a:lvl2pPr marL="557213" indent="-214313" algn="l" defTabSz="685800" rtl="0" eaLnBrk="0" latinLnBrk="0" hangingPunct="0">
              <a:spcBef>
                <a:spcPct val="20000"/>
              </a:spcBef>
              <a:buClr>
                <a:schemeClr val="bg2"/>
              </a:buClr>
              <a:buFont typeface="Arial" charset="0"/>
              <a:buChar char="–"/>
              <a:defRPr sz="1350" kern="1200">
                <a:solidFill>
                  <a:schemeClr val="tx1"/>
                </a:solidFill>
                <a:latin typeface="Arial" charset="0"/>
                <a:ea typeface="Arial" charset="0"/>
                <a:cs typeface="Arial" charset="0"/>
              </a:defRPr>
            </a:lvl2pPr>
            <a:lvl3pPr marL="857250" indent="-171450" algn="l" defTabSz="685800" rtl="0" eaLnBrk="0" latinLnBrk="0" hangingPunct="0">
              <a:spcBef>
                <a:spcPct val="20000"/>
              </a:spcBef>
              <a:buClr>
                <a:schemeClr val="hlink"/>
              </a:buClr>
              <a:buFont typeface="Arial" charset="0"/>
              <a:defRPr sz="1350" kern="1200">
                <a:solidFill>
                  <a:schemeClr val="tx1"/>
                </a:solidFill>
                <a:latin typeface="Arial" charset="0"/>
                <a:ea typeface="Arial" charset="0"/>
                <a:cs typeface="Arial" charset="0"/>
              </a:defRPr>
            </a:lvl3pPr>
            <a:lvl4pPr marL="1200150" indent="-171450" algn="l" defTabSz="685800" rtl="0" eaLnBrk="0" latinLnBrk="0" hangingPunct="0">
              <a:spcBef>
                <a:spcPct val="20000"/>
              </a:spcBef>
              <a:buChar char="–"/>
              <a:defRPr sz="1500" kern="1200">
                <a:solidFill>
                  <a:schemeClr val="tx1"/>
                </a:solidFill>
                <a:latin typeface="Arial" charset="0"/>
                <a:ea typeface="Arial" charset="0"/>
                <a:cs typeface="Arial" charset="0"/>
              </a:defRPr>
            </a:lvl4pPr>
            <a:lvl5pPr marL="1543050" indent="-171450" algn="l" defTabSz="685800" rtl="0" eaLnBrk="0" latinLnBrk="0" hangingPunct="0">
              <a:spcBef>
                <a:spcPct val="20000"/>
              </a:spcBef>
              <a:buChar char="»"/>
              <a:defRPr sz="1500" kern="1200">
                <a:solidFill>
                  <a:schemeClr val="tx1"/>
                </a:solidFill>
                <a:latin typeface="Arial" charset="0"/>
                <a:ea typeface="Arial" charset="0"/>
                <a:cs typeface="Arial" charset="0"/>
              </a:defRPr>
            </a:lvl5pPr>
            <a:lvl6pPr marL="1885950" indent="-171450" algn="l" defTabSz="685800" rtl="0" eaLnBrk="0" fontAlgn="base" latinLnBrk="0" hangingPunct="0">
              <a:spcBef>
                <a:spcPct val="20000"/>
              </a:spcBef>
              <a:spcAft>
                <a:spcPct val="0"/>
              </a:spcAft>
              <a:buChar char="»"/>
              <a:defRPr sz="1500" kern="1200">
                <a:solidFill>
                  <a:schemeClr val="tx1"/>
                </a:solidFill>
                <a:latin typeface="Arial" charset="0"/>
                <a:ea typeface="Arial" charset="0"/>
                <a:cs typeface="Arial" charset="0"/>
              </a:defRPr>
            </a:lvl6pPr>
            <a:lvl7pPr marL="2228850" indent="-171450" algn="l" defTabSz="685800" rtl="0" eaLnBrk="0" fontAlgn="base" latinLnBrk="0" hangingPunct="0">
              <a:spcBef>
                <a:spcPct val="20000"/>
              </a:spcBef>
              <a:spcAft>
                <a:spcPct val="0"/>
              </a:spcAft>
              <a:buChar char="»"/>
              <a:defRPr sz="1500" kern="1200">
                <a:solidFill>
                  <a:schemeClr val="tx1"/>
                </a:solidFill>
                <a:latin typeface="Arial" charset="0"/>
                <a:ea typeface="Arial" charset="0"/>
                <a:cs typeface="Arial" charset="0"/>
              </a:defRPr>
            </a:lvl7pPr>
            <a:lvl8pPr marL="2571750" indent="-171450" algn="l" defTabSz="685800" rtl="0" eaLnBrk="0" fontAlgn="base" latinLnBrk="0" hangingPunct="0">
              <a:spcBef>
                <a:spcPct val="20000"/>
              </a:spcBef>
              <a:spcAft>
                <a:spcPct val="0"/>
              </a:spcAft>
              <a:buChar char="»"/>
              <a:defRPr sz="1500" kern="1200">
                <a:solidFill>
                  <a:schemeClr val="tx1"/>
                </a:solidFill>
                <a:latin typeface="Arial" charset="0"/>
                <a:ea typeface="Arial" charset="0"/>
                <a:cs typeface="Arial" charset="0"/>
              </a:defRPr>
            </a:lvl8pPr>
            <a:lvl9pPr marL="2914650" indent="-171450" algn="l" defTabSz="685800" rtl="0" eaLnBrk="0" fontAlgn="base" latinLnBrk="0" hangingPunct="0">
              <a:spcBef>
                <a:spcPct val="20000"/>
              </a:spcBef>
              <a:spcAft>
                <a:spcPct val="0"/>
              </a:spcAft>
              <a:buChar char="»"/>
              <a:defRPr sz="1500" kern="1200">
                <a:solidFill>
                  <a:schemeClr val="tx1"/>
                </a:solidFill>
                <a:latin typeface="Arial" charset="0"/>
                <a:ea typeface="Arial" charset="0"/>
                <a:cs typeface="Arial" charset="0"/>
              </a:defRPr>
            </a:lvl9pPr>
          </a:lstStyle>
          <a:p>
            <a:pPr marL="0" marR="0" lvl="0" indent="0" algn="r" defTabSz="342892" rtl="0" eaLnBrk="1" fontAlgn="base" latinLnBrk="0" hangingPunct="1">
              <a:lnSpc>
                <a:spcPct val="100000"/>
              </a:lnSpc>
              <a:spcBef>
                <a:spcPct val="0"/>
              </a:spcBef>
              <a:spcAft>
                <a:spcPct val="0"/>
              </a:spcAft>
              <a:buClrTx/>
              <a:buSzTx/>
              <a:buFontTx/>
              <a:buNone/>
              <a:tabLst/>
              <a:defRPr/>
            </a:pPr>
            <a:fld id="{73614AF0-089C-4178-A7B3-3FA64A1CD366}" type="slidenum">
              <a:rPr kumimoji="0" lang="en-US" altLang="en-US" sz="825" b="0" i="0" u="none" strike="noStrike" kern="1200" cap="none" spc="0" normalizeH="0" baseline="0" noProof="0">
                <a:ln>
                  <a:noFill/>
                </a:ln>
                <a:solidFill>
                  <a:srgbClr val="C7C2BA"/>
                </a:solidFill>
                <a:effectLst/>
                <a:uLnTx/>
                <a:uFillTx/>
                <a:latin typeface="Arial" charset="0"/>
                <a:ea typeface="ＭＳ Ｐゴシック" pitchFamily="34" charset="-128"/>
                <a:cs typeface="Arial" charset="0"/>
              </a:rPr>
              <a:pPr marL="0" marR="0" lvl="0" indent="0" algn="r" defTabSz="342892" rtl="0" eaLnBrk="1" fontAlgn="base" latinLnBrk="0" hangingPunct="1">
                <a:lnSpc>
                  <a:spcPct val="100000"/>
                </a:lnSpc>
                <a:spcBef>
                  <a:spcPct val="0"/>
                </a:spcBef>
                <a:spcAft>
                  <a:spcPct val="0"/>
                </a:spcAft>
                <a:buClrTx/>
                <a:buSzTx/>
                <a:buFontTx/>
                <a:buNone/>
                <a:tabLst/>
                <a:defRPr/>
              </a:pPr>
              <a:t>24</a:t>
            </a:fld>
            <a:endParaRPr kumimoji="0" lang="en-US" altLang="en-US" sz="825" b="0" i="0" u="none" strike="noStrike" kern="1200" cap="none" spc="0" normalizeH="0" baseline="0" noProof="0">
              <a:ln>
                <a:noFill/>
              </a:ln>
              <a:solidFill>
                <a:srgbClr val="C7C2BA"/>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799180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199" y="493776"/>
            <a:ext cx="11134215" cy="804863"/>
          </a:xfrm>
        </p:spPr>
        <p:txBody>
          <a:bodyPr/>
          <a:lstStyle/>
          <a:p>
            <a:r>
              <a:rPr lang="en-GB" sz="3200" dirty="0"/>
              <a:t>Consumer and Professional Advocacy Committee (CAPAC)</a:t>
            </a:r>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pic>
        <p:nvPicPr>
          <p:cNvPr id="6" name="Picture 2" descr="Image result for hearing loss association of america">
            <a:extLst>
              <a:ext uri="{FF2B5EF4-FFF2-40B4-BE49-F238E27FC236}">
                <a16:creationId xmlns:a16="http://schemas.microsoft.com/office/drawing/2014/main" id="{0E10F604-1C18-4C24-9547-26220AC7923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97942" y="4607901"/>
            <a:ext cx="1991660" cy="885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International Federation of Hard of Hearing People">
            <a:extLst>
              <a:ext uri="{FF2B5EF4-FFF2-40B4-BE49-F238E27FC236}">
                <a16:creationId xmlns:a16="http://schemas.microsoft.com/office/drawing/2014/main" id="{40D6520B-7EE2-4D6B-9248-0B2EEFAC0E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27371" y="3520363"/>
            <a:ext cx="2107240" cy="733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International Federation of Otorhino Laryngological Societies">
            <a:extLst>
              <a:ext uri="{FF2B5EF4-FFF2-40B4-BE49-F238E27FC236}">
                <a16:creationId xmlns:a16="http://schemas.microsoft.com/office/drawing/2014/main" id="{8AD8B913-B57B-4A3E-819D-B55323CC318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55933" y="3334335"/>
            <a:ext cx="1275678" cy="1105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International Society of Audiology">
            <a:extLst>
              <a:ext uri="{FF2B5EF4-FFF2-40B4-BE49-F238E27FC236}">
                <a16:creationId xmlns:a16="http://schemas.microsoft.com/office/drawing/2014/main" id="{5BA4DE2A-03D0-4196-B95A-C8F8A9C3022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60670" y="1652014"/>
            <a:ext cx="4124216" cy="6864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 EUROCIU">
            <a:extLst>
              <a:ext uri="{FF2B5EF4-FFF2-40B4-BE49-F238E27FC236}">
                <a16:creationId xmlns:a16="http://schemas.microsoft.com/office/drawing/2014/main" id="{75A799AE-1D8F-4545-AFF2-CC938453820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15131" y="2472991"/>
            <a:ext cx="2157283" cy="6565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American Cochlear Implant Alliance">
            <a:extLst>
              <a:ext uri="{FF2B5EF4-FFF2-40B4-BE49-F238E27FC236}">
                <a16:creationId xmlns:a16="http://schemas.microsoft.com/office/drawing/2014/main" id="{9138BE85-29E2-4B9B-83FE-916E3538875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26696" y="5485789"/>
            <a:ext cx="1392163" cy="10858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s://www.efhoh.org/wp-content/uploads/2017/01/EFHOH-logo175-1.jpg">
            <a:extLst>
              <a:ext uri="{FF2B5EF4-FFF2-40B4-BE49-F238E27FC236}">
                <a16:creationId xmlns:a16="http://schemas.microsoft.com/office/drawing/2014/main" id="{524763F8-2BFD-451A-8CF4-D9938B6D346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585161" y="4467391"/>
            <a:ext cx="1991660" cy="11380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DA8A9E8-4D05-4AAA-99F3-3E2D7B57ED7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660670" y="2338484"/>
            <a:ext cx="1973941" cy="925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 name="Table 14">
            <a:extLst>
              <a:ext uri="{FF2B5EF4-FFF2-40B4-BE49-F238E27FC236}">
                <a16:creationId xmlns:a16="http://schemas.microsoft.com/office/drawing/2014/main" id="{0966D41E-2B87-456B-B1F0-C2A82F0CC0F4}"/>
              </a:ext>
            </a:extLst>
          </p:cNvPr>
          <p:cNvGraphicFramePr>
            <a:graphicFrameLocks noGrp="1"/>
          </p:cNvGraphicFramePr>
          <p:nvPr>
            <p:extLst/>
          </p:nvPr>
        </p:nvGraphicFramePr>
        <p:xfrm>
          <a:off x="837616" y="1644331"/>
          <a:ext cx="6430055" cy="4983780"/>
        </p:xfrm>
        <a:graphic>
          <a:graphicData uri="http://schemas.openxmlformats.org/drawingml/2006/table">
            <a:tbl>
              <a:tblPr firstRow="1" bandRow="1">
                <a:tableStyleId>{69CF1AB2-1976-4502-BF36-3FF5EA218861}</a:tableStyleId>
              </a:tblPr>
              <a:tblGrid>
                <a:gridCol w="6430055">
                  <a:extLst>
                    <a:ext uri="{9D8B030D-6E8A-4147-A177-3AD203B41FA5}">
                      <a16:colId xmlns:a16="http://schemas.microsoft.com/office/drawing/2014/main" val="1143152489"/>
                    </a:ext>
                  </a:extLst>
                </a:gridCol>
              </a:tblGrid>
              <a:tr h="668070">
                <a:tc>
                  <a: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latin typeface="+mn-lt"/>
                        </a:rPr>
                        <a:t>Ms Barbara Kelley (co-Chair)</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2"/>
                          </a:solidFill>
                          <a:latin typeface="+mn-lt"/>
                        </a:rPr>
                        <a:t>Executive Director of Hearing Loss Association of America (HLAA)</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83824397"/>
                  </a:ext>
                </a:extLst>
              </a:tr>
              <a:tr h="668070">
                <a:tc>
                  <a: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latin typeface="+mn-lt"/>
                        </a:rPr>
                        <a:t>Dr Harald Seidler (co-Chair) </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AU" sz="1600" dirty="0">
                          <a:solidFill>
                            <a:schemeClr val="tx2"/>
                          </a:solidFill>
                          <a:latin typeface="+mn-lt"/>
                        </a:rPr>
                        <a:t>CI User, representative of the International Federation of </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AU" sz="1600" dirty="0">
                          <a:solidFill>
                            <a:schemeClr val="tx2"/>
                          </a:solidFill>
                          <a:latin typeface="+mn-lt"/>
                        </a:rPr>
                        <a:t>Hard of Hearing People and immediate past President of the German </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AU" sz="1600" dirty="0">
                          <a:solidFill>
                            <a:schemeClr val="tx2"/>
                          </a:solidFill>
                          <a:latin typeface="+mn-lt"/>
                        </a:rPr>
                        <a:t>Association of the Hard of Hearing (1996- 2019)</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96873919"/>
                  </a:ext>
                </a:extLst>
              </a:tr>
              <a:tr h="668070">
                <a:tc>
                  <a: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effectLst/>
                          <a:latin typeface="+mn-lt"/>
                          <a:ea typeface="Times New Roman" panose="02020603050405020304" pitchFamily="18" charset="0"/>
                          <a:cs typeface="Times New Roman" panose="02020603050405020304" pitchFamily="18" charset="0"/>
                        </a:rPr>
                        <a:t>Dr Leo De Raeve</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2"/>
                          </a:solidFill>
                          <a:effectLst/>
                          <a:latin typeface="+mn-lt"/>
                          <a:ea typeface="Times New Roman" panose="02020603050405020304" pitchFamily="18" charset="0"/>
                          <a:cs typeface="Arial" panose="020B0604020202020204" pitchFamily="34" charset="0"/>
                        </a:rPr>
                        <a:t>European Association of Cochlear Implant Users (EURO-CIU)</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5891302"/>
                  </a:ext>
                </a:extLst>
              </a:tr>
              <a:tr h="668070">
                <a:tc>
                  <a: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effectLst/>
                          <a:latin typeface="+mn-lt"/>
                          <a:ea typeface="Times New Roman" panose="02020603050405020304" pitchFamily="18" charset="0"/>
                          <a:cs typeface="Times New Roman" panose="02020603050405020304" pitchFamily="18" charset="0"/>
                        </a:rPr>
                        <a:t>Professor Bernard Fraysse</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effectLst/>
                          <a:latin typeface="+mn-lt"/>
                          <a:ea typeface="Times New Roman" panose="02020603050405020304" pitchFamily="18" charset="0"/>
                          <a:cs typeface="Arial" panose="020B0604020202020204" pitchFamily="34" charset="0"/>
                        </a:rPr>
                        <a:t>International Federation of Otorhino Laryngological Societies (IFOS)</a:t>
                      </a:r>
                      <a:endParaRPr lang="en-GB" sz="1600" dirty="0">
                        <a:solidFill>
                          <a:schemeClr val="tx2"/>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9150240"/>
                  </a:ext>
                </a:extLst>
              </a:tr>
              <a:tr h="668070">
                <a:tc>
                  <a: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effectLst/>
                          <a:latin typeface="+mn-lt"/>
                          <a:ea typeface="Times New Roman" panose="02020603050405020304" pitchFamily="18" charset="0"/>
                          <a:cs typeface="Times New Roman" panose="02020603050405020304" pitchFamily="18" charset="0"/>
                        </a:rPr>
                        <a:t>Ms </a:t>
                      </a:r>
                      <a:r>
                        <a:rPr lang="en-GB" sz="1600" b="1" dirty="0" err="1">
                          <a:solidFill>
                            <a:schemeClr val="tx2"/>
                          </a:solidFill>
                          <a:effectLst/>
                          <a:latin typeface="+mn-lt"/>
                          <a:ea typeface="Times New Roman" panose="02020603050405020304" pitchFamily="18" charset="0"/>
                          <a:cs typeface="Times New Roman" panose="02020603050405020304" pitchFamily="18" charset="0"/>
                        </a:rPr>
                        <a:t>Darja</a:t>
                      </a:r>
                      <a:r>
                        <a:rPr lang="en-GB" sz="1600" b="1" dirty="0">
                          <a:solidFill>
                            <a:schemeClr val="tx2"/>
                          </a:solidFill>
                          <a:effectLst/>
                          <a:latin typeface="+mn-lt"/>
                          <a:ea typeface="Times New Roman" panose="02020603050405020304" pitchFamily="18" charset="0"/>
                          <a:cs typeface="Times New Roman" panose="02020603050405020304" pitchFamily="18" charset="0"/>
                        </a:rPr>
                        <a:t> Pajk</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effectLst/>
                          <a:latin typeface="+mn-lt"/>
                          <a:ea typeface="Times New Roman" panose="02020603050405020304" pitchFamily="18" charset="0"/>
                          <a:cs typeface="Arial" panose="020B0604020202020204" pitchFamily="34" charset="0"/>
                        </a:rPr>
                        <a:t>European Federation of Hard of Hearing People (EFHOH) and CI user</a:t>
                      </a:r>
                      <a:endParaRPr lang="en-GB" sz="1600" dirty="0">
                        <a:solidFill>
                          <a:schemeClr val="tx2"/>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2155457"/>
                  </a:ext>
                </a:extLst>
              </a:tr>
              <a:tr h="668070">
                <a:tc>
                  <a: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effectLst/>
                          <a:latin typeface="+mn-lt"/>
                          <a:ea typeface="Times New Roman" panose="02020603050405020304" pitchFamily="18" charset="0"/>
                          <a:cs typeface="Times New Roman" panose="02020603050405020304" pitchFamily="18" charset="0"/>
                        </a:rPr>
                        <a:t>Ms Donna Sorkin</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effectLst/>
                          <a:latin typeface="+mn-lt"/>
                          <a:ea typeface="Times New Roman" panose="02020603050405020304" pitchFamily="18" charset="0"/>
                          <a:cs typeface="Arial" panose="020B0604020202020204" pitchFamily="34" charset="0"/>
                        </a:rPr>
                        <a:t>American Cochlear Implant (ACI) Alliance and CI user</a:t>
                      </a:r>
                      <a:endParaRPr lang="en-GB" sz="1600" dirty="0">
                        <a:solidFill>
                          <a:schemeClr val="tx2"/>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08279346"/>
                  </a:ext>
                </a:extLst>
              </a:tr>
              <a:tr h="668070">
                <a:tc>
                  <a: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effectLst/>
                          <a:latin typeface="+mn-lt"/>
                          <a:ea typeface="Times New Roman" panose="02020603050405020304" pitchFamily="18" charset="0"/>
                          <a:cs typeface="Times New Roman" panose="02020603050405020304" pitchFamily="18" charset="0"/>
                        </a:rPr>
                        <a:t>Professor George </a:t>
                      </a:r>
                      <a:r>
                        <a:rPr lang="en-GB" sz="1600" b="1" dirty="0" err="1">
                          <a:solidFill>
                            <a:schemeClr val="tx2"/>
                          </a:solidFill>
                          <a:effectLst/>
                          <a:latin typeface="+mn-lt"/>
                          <a:ea typeface="Times New Roman" panose="02020603050405020304" pitchFamily="18" charset="0"/>
                          <a:cs typeface="Times New Roman" panose="02020603050405020304" pitchFamily="18" charset="0"/>
                        </a:rPr>
                        <a:t>Tavartkiladze</a:t>
                      </a:r>
                      <a:endParaRPr lang="en-GB" sz="1600" b="1" dirty="0">
                        <a:solidFill>
                          <a:schemeClr val="tx2"/>
                        </a:solidFill>
                        <a:effectLst/>
                        <a:latin typeface="+mn-lt"/>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2"/>
                          </a:solidFill>
                          <a:effectLst/>
                          <a:latin typeface="+mn-lt"/>
                          <a:ea typeface="Times New Roman" panose="02020603050405020304" pitchFamily="18" charset="0"/>
                          <a:cs typeface="Arial" panose="020B0604020202020204" pitchFamily="34" charset="0"/>
                        </a:rPr>
                        <a:t>International Society of Audiology (ISA)</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5444564"/>
                  </a:ext>
                </a:extLst>
              </a:tr>
            </a:tbl>
          </a:graphicData>
        </a:graphic>
      </p:graphicFrame>
      <p:sp>
        <p:nvSpPr>
          <p:cNvPr id="16" name="Rectangle 15">
            <a:extLst>
              <a:ext uri="{FF2B5EF4-FFF2-40B4-BE49-F238E27FC236}">
                <a16:creationId xmlns:a16="http://schemas.microsoft.com/office/drawing/2014/main" id="{2FA8DD03-D4DF-4990-BE75-442073E8AB08}"/>
              </a:ext>
            </a:extLst>
          </p:cNvPr>
          <p:cNvSpPr/>
          <p:nvPr/>
        </p:nvSpPr>
        <p:spPr>
          <a:xfrm>
            <a:off x="838200" y="6552989"/>
            <a:ext cx="9580685"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Tahoma"/>
                <a:ea typeface="+mn-ea"/>
                <a:cs typeface="+mn-cs"/>
              </a:rPr>
              <a:t>CI, cochlear implant</a:t>
            </a:r>
            <a:endParaRPr kumimoji="0" lang="en-AU" sz="12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1043910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365125"/>
            <a:ext cx="10515600" cy="1325563"/>
          </a:xfrm>
        </p:spPr>
        <p:txBody>
          <a:bodyPr/>
          <a:lstStyle/>
          <a:p>
            <a:r>
              <a:rPr lang="en-GB" sz="3200" dirty="0"/>
              <a:t>Levels of evidence</a:t>
            </a:r>
          </a:p>
        </p:txBody>
      </p:sp>
      <p:cxnSp>
        <p:nvCxnSpPr>
          <p:cNvPr id="9" name="Straight Connector 8">
            <a:extLst>
              <a:ext uri="{FF2B5EF4-FFF2-40B4-BE49-F238E27FC236}">
                <a16:creationId xmlns:a16="http://schemas.microsoft.com/office/drawing/2014/main" id="{1D66F4A6-3039-48B0-A9A5-9C6DEC065F63}"/>
              </a:ext>
            </a:extLst>
          </p:cNvPr>
          <p:cNvCxnSpPr/>
          <p:nvPr/>
        </p:nvCxnSpPr>
        <p:spPr>
          <a:xfrm>
            <a:off x="5997181" y="2889197"/>
            <a:ext cx="45606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850D262-9B29-4A31-8185-A5BE198A8E5E}"/>
              </a:ext>
            </a:extLst>
          </p:cNvPr>
          <p:cNvCxnSpPr/>
          <p:nvPr/>
        </p:nvCxnSpPr>
        <p:spPr>
          <a:xfrm>
            <a:off x="6204649" y="2311613"/>
            <a:ext cx="45606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18A052-B616-4093-9E13-F604402B226C}"/>
              </a:ext>
            </a:extLst>
          </p:cNvPr>
          <p:cNvCxnSpPr/>
          <p:nvPr/>
        </p:nvCxnSpPr>
        <p:spPr>
          <a:xfrm>
            <a:off x="6556978" y="1618770"/>
            <a:ext cx="45606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88F72EB-1BB0-4C4B-945C-1AFE1B4C1E15}"/>
              </a:ext>
            </a:extLst>
          </p:cNvPr>
          <p:cNvCxnSpPr>
            <a:cxnSpLocks/>
          </p:cNvCxnSpPr>
          <p:nvPr/>
        </p:nvCxnSpPr>
        <p:spPr>
          <a:xfrm>
            <a:off x="6960164" y="1954242"/>
            <a:ext cx="29866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7832D68-D7EF-4976-BA9E-C9C40B67FBC1}"/>
              </a:ext>
            </a:extLst>
          </p:cNvPr>
          <p:cNvGrpSpPr/>
          <p:nvPr/>
        </p:nvGrpSpPr>
        <p:grpSpPr>
          <a:xfrm>
            <a:off x="1060423" y="1503909"/>
            <a:ext cx="10293377" cy="4776121"/>
            <a:chOff x="870641" y="2363418"/>
            <a:chExt cx="6847149" cy="2829833"/>
          </a:xfrm>
        </p:grpSpPr>
        <p:graphicFrame>
          <p:nvGraphicFramePr>
            <p:cNvPr id="14" name="Diagram 13">
              <a:extLst>
                <a:ext uri="{FF2B5EF4-FFF2-40B4-BE49-F238E27FC236}">
                  <a16:creationId xmlns:a16="http://schemas.microsoft.com/office/drawing/2014/main" id="{FE09205B-8AF8-4136-BC24-BF193982893A}"/>
                </a:ext>
              </a:extLst>
            </p:cNvPr>
            <p:cNvGraphicFramePr/>
            <p:nvPr>
              <p:extLst/>
            </p:nvPr>
          </p:nvGraphicFramePr>
          <p:xfrm>
            <a:off x="870641" y="2363418"/>
            <a:ext cx="6847149" cy="2827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Arrow: Up 15">
              <a:extLst>
                <a:ext uri="{FF2B5EF4-FFF2-40B4-BE49-F238E27FC236}">
                  <a16:creationId xmlns:a16="http://schemas.microsoft.com/office/drawing/2014/main" id="{04AD59FF-90BF-481B-BC63-AFB8F4A526B8}"/>
                </a:ext>
              </a:extLst>
            </p:cNvPr>
            <p:cNvSpPr/>
            <p:nvPr/>
          </p:nvSpPr>
          <p:spPr>
            <a:xfrm>
              <a:off x="1817974" y="2363418"/>
              <a:ext cx="437680" cy="2829833"/>
            </a:xfrm>
            <a:prstGeom prst="upArrow">
              <a:avLst/>
            </a:prstGeom>
            <a:gradFill>
              <a:gsLst>
                <a:gs pos="0">
                  <a:schemeClr val="bg1">
                    <a:lumMod val="0"/>
                    <a:lumOff val="100000"/>
                    <a:alpha val="0"/>
                  </a:schemeClr>
                </a:gs>
                <a:gs pos="0">
                  <a:schemeClr val="tx2"/>
                </a:gs>
                <a:gs pos="64000">
                  <a:schemeClr val="bg1">
                    <a:lumMod val="50000"/>
                  </a:schemeClr>
                </a:gs>
                <a:gs pos="100000">
                  <a:schemeClr val="bg1"/>
                </a:gs>
              </a:gsLst>
              <a:lin ang="5400000" scaled="1"/>
            </a:gradFill>
            <a:ln cap="rnd">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Tahoma"/>
                  <a:ea typeface="+mn-ea"/>
                  <a:cs typeface="+mn-cs"/>
                </a:rPr>
                <a:t>Increased quality of clinical evidence</a:t>
              </a:r>
            </a:p>
          </p:txBody>
        </p:sp>
      </p:grpSp>
    </p:spTree>
    <p:extLst>
      <p:ext uri="{BB962C8B-B14F-4D97-AF65-F5344CB8AC3E}">
        <p14:creationId xmlns:p14="http://schemas.microsoft.com/office/powerpoint/2010/main" val="1721591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406E1B32-81E5-5B40-8731-ABE18E91B355}"/>
              </a:ext>
            </a:extLst>
          </p:cNvPr>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l="14730" r="-14730"/>
          <a:stretch/>
        </p:blipFill>
        <p:spPr>
          <a:xfrm>
            <a:off x="648000" y="2264364"/>
            <a:ext cx="13331825" cy="4020058"/>
          </a:xfrm>
          <a:prstGeom prst="rect">
            <a:avLst/>
          </a:prstGeom>
        </p:spPr>
      </p:pic>
      <p:pic>
        <p:nvPicPr>
          <p:cNvPr id="37" name="Picture 36">
            <a:extLst>
              <a:ext uri="{FF2B5EF4-FFF2-40B4-BE49-F238E27FC236}">
                <a16:creationId xmlns:a16="http://schemas.microsoft.com/office/drawing/2014/main" id="{2B6598ED-91DB-A445-8147-4C225B1F8DE2}"/>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l="34549" r="-34549"/>
          <a:stretch/>
        </p:blipFill>
        <p:spPr>
          <a:xfrm>
            <a:off x="540000" y="2264364"/>
            <a:ext cx="13331825" cy="4020058"/>
          </a:xfrm>
          <a:prstGeom prst="rect">
            <a:avLst/>
          </a:prstGeom>
        </p:spPr>
      </p:pic>
      <p:pic>
        <p:nvPicPr>
          <p:cNvPr id="35" name="Picture 34">
            <a:extLst>
              <a:ext uri="{FF2B5EF4-FFF2-40B4-BE49-F238E27FC236}">
                <a16:creationId xmlns:a16="http://schemas.microsoft.com/office/drawing/2014/main" id="{E3C08F09-145E-304E-90B4-B0CD116CA0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9011" r="-79011"/>
          <a:stretch/>
        </p:blipFill>
        <p:spPr>
          <a:xfrm>
            <a:off x="540000" y="2264364"/>
            <a:ext cx="13331825" cy="4020058"/>
          </a:xfrm>
          <a:prstGeom prst="rect">
            <a:avLst/>
          </a:prstGeom>
        </p:spPr>
      </p:pic>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199" y="393461"/>
            <a:ext cx="9958431" cy="804863"/>
          </a:xfrm>
        </p:spPr>
        <p:txBody>
          <a:bodyPr/>
          <a:lstStyle/>
          <a:p>
            <a:r>
              <a:rPr lang="en-GB" sz="3200" dirty="0"/>
              <a:t>Literature review to inform statements</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38199" y="1000341"/>
            <a:ext cx="11353801" cy="1151282"/>
          </a:xfrm>
        </p:spPr>
        <p:txBody>
          <a:bodyPr/>
          <a:lstStyle/>
          <a:p>
            <a:r>
              <a:rPr lang="en-GB" dirty="0"/>
              <a:t>A systematic literature review was conducted to obtain evidence relevant to adults with bilateral severe, profound, or moderate sloping to profound sensorineural hearing loss, and unilateral CIs</a:t>
            </a:r>
          </a:p>
          <a:p>
            <a:r>
              <a:rPr lang="en-GB" dirty="0"/>
              <a:t>Searches were conducted in MEDLINE, </a:t>
            </a:r>
            <a:r>
              <a:rPr lang="en-GB" dirty="0" err="1"/>
              <a:t>Embase</a:t>
            </a:r>
            <a:r>
              <a:rPr lang="en-GB" dirty="0"/>
              <a:t> and Cochrane Library on July 18, 2018</a:t>
            </a:r>
          </a:p>
          <a:p>
            <a:pPr marL="0" indent="0" fontAlgn="base">
              <a:spcBef>
                <a:spcPct val="0"/>
              </a:spcBef>
              <a:buNone/>
            </a:pPr>
            <a:endParaRPr lang="en-GB" dirty="0">
              <a:ea typeface="Arial Unicode MS" panose="020B0604020202020204" pitchFamily="34" charset="-128"/>
            </a:endParaRPr>
          </a:p>
          <a:p>
            <a:endParaRPr lang="en-GB" dirty="0"/>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E0D44A10-3619-4EA5-99D6-845E29413612}"/>
              </a:ext>
            </a:extLst>
          </p:cNvPr>
          <p:cNvSpPr>
            <a:spLocks noGrp="1"/>
          </p:cNvSpPr>
          <p:nvPr>
            <p:ph type="body" sz="quarter" idx="10"/>
          </p:nvPr>
        </p:nvSpPr>
        <p:spPr>
          <a:xfrm>
            <a:off x="838200" y="6462185"/>
            <a:ext cx="7970240" cy="303276"/>
          </a:xfrm>
        </p:spPr>
        <p:txBody>
          <a:bodyPr/>
          <a:lstStyle/>
          <a:p>
            <a:r>
              <a:rPr lang="en-GB" sz="900" b="1" dirty="0"/>
              <a:t>1. </a:t>
            </a:r>
            <a:r>
              <a:rPr lang="en-GB" sz="900" dirty="0"/>
              <a:t>Eubank BH </a:t>
            </a:r>
            <a:r>
              <a:rPr lang="en-GB" sz="900" i="1" dirty="0"/>
              <a:t>et al</a:t>
            </a:r>
            <a:r>
              <a:rPr lang="en-GB" sz="900" dirty="0"/>
              <a:t>. </a:t>
            </a:r>
            <a:r>
              <a:rPr lang="en-GB" sz="900" i="1" dirty="0"/>
              <a:t>BMC Med Res </a:t>
            </a:r>
            <a:r>
              <a:rPr lang="en-GB" sz="900" i="1" dirty="0" err="1"/>
              <a:t>Methodol</a:t>
            </a:r>
            <a:r>
              <a:rPr lang="en-GB" sz="900" i="1" dirty="0"/>
              <a:t> </a:t>
            </a:r>
            <a:r>
              <a:rPr lang="en-GB" sz="900" dirty="0"/>
              <a:t>2016;16:56</a:t>
            </a:r>
          </a:p>
          <a:p>
            <a:pPr>
              <a:spcBef>
                <a:spcPts val="0"/>
              </a:spcBef>
            </a:pPr>
            <a:r>
              <a:rPr lang="en-GB" sz="900" dirty="0"/>
              <a:t>CI, cochlear implant; </a:t>
            </a:r>
            <a:r>
              <a:rPr lang="en-GB" sz="900" dirty="0" err="1"/>
              <a:t>Embase</a:t>
            </a:r>
            <a:r>
              <a:rPr lang="en-GB" sz="900" dirty="0"/>
              <a:t>, </a:t>
            </a:r>
            <a:r>
              <a:rPr lang="en-GB" sz="900" dirty="0" err="1"/>
              <a:t>Excerpta</a:t>
            </a:r>
            <a:r>
              <a:rPr lang="en-GB" sz="900" dirty="0"/>
              <a:t> </a:t>
            </a:r>
            <a:r>
              <a:rPr lang="en-GB" sz="900" dirty="0" err="1"/>
              <a:t>Medica</a:t>
            </a:r>
            <a:r>
              <a:rPr lang="en-GB" sz="900" dirty="0"/>
              <a:t> Database; MEDLINE, Medical Literature Analysis and Retrieval System Online </a:t>
            </a:r>
          </a:p>
        </p:txBody>
      </p:sp>
      <p:sp>
        <p:nvSpPr>
          <p:cNvPr id="7" name="TextBox 6">
            <a:extLst>
              <a:ext uri="{FF2B5EF4-FFF2-40B4-BE49-F238E27FC236}">
                <a16:creationId xmlns:a16="http://schemas.microsoft.com/office/drawing/2014/main" id="{6D65F81B-2C5E-44DC-907D-600713C37212}"/>
              </a:ext>
            </a:extLst>
          </p:cNvPr>
          <p:cNvSpPr txBox="1"/>
          <p:nvPr/>
        </p:nvSpPr>
        <p:spPr>
          <a:xfrm>
            <a:off x="5470699" y="2377215"/>
            <a:ext cx="1250601" cy="6233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white"/>
                </a:solidFill>
                <a:effectLst/>
                <a:uLnTx/>
                <a:uFillTx/>
                <a:latin typeface="Tahoma"/>
                <a:ea typeface="Arial Unicode MS" panose="020B0604020202020204" pitchFamily="34" charset="-128"/>
                <a:cs typeface="Times New Roman" panose="02020603050405020304" pitchFamily="18" charset="0"/>
                <a:sym typeface="Arial"/>
              </a:rPr>
              <a:t>Scope</a:t>
            </a:r>
            <a:endParaRPr kumimoji="0" lang="en-AU" sz="2400" b="0" i="0" u="none" strike="noStrike" kern="1200" cap="none" spc="0" normalizeH="0" baseline="0" noProof="0" dirty="0">
              <a:ln>
                <a:noFill/>
              </a:ln>
              <a:solidFill>
                <a:prstClr val="white"/>
              </a:solidFill>
              <a:effectLst/>
              <a:uLnTx/>
              <a:uFillTx/>
              <a:latin typeface="Times New Roman" panose="02020603050405020304" pitchFamily="18" charset="0"/>
              <a:ea typeface="Arial Unicode MS" panose="020B0604020202020204" pitchFamily="34" charset="-128"/>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1" b="0" i="0" u="none" strike="noStrike" kern="1200" cap="none" spc="0" normalizeH="0" baseline="0" noProof="0" dirty="0">
              <a:ln>
                <a:noFill/>
              </a:ln>
              <a:solidFill>
                <a:srgbClr val="000000"/>
              </a:solidFill>
              <a:effectLst/>
              <a:uLnTx/>
              <a:uFillTx/>
              <a:latin typeface="Tahoma"/>
              <a:ea typeface="+mn-ea"/>
              <a:cs typeface="+mn-cs"/>
              <a:sym typeface="Arial"/>
            </a:endParaRPr>
          </a:p>
        </p:txBody>
      </p:sp>
      <p:sp>
        <p:nvSpPr>
          <p:cNvPr id="15" name="TextBox 14">
            <a:extLst>
              <a:ext uri="{FF2B5EF4-FFF2-40B4-BE49-F238E27FC236}">
                <a16:creationId xmlns:a16="http://schemas.microsoft.com/office/drawing/2014/main" id="{51C2AEF7-BEBC-40CF-BFCF-0B115C970F89}"/>
              </a:ext>
            </a:extLst>
          </p:cNvPr>
          <p:cNvSpPr txBox="1"/>
          <p:nvPr/>
        </p:nvSpPr>
        <p:spPr>
          <a:xfrm>
            <a:off x="918442" y="3056112"/>
            <a:ext cx="2229189" cy="24622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solidFill>
                  <a:prstClr val="white"/>
                </a:solidFill>
                <a:effectLst/>
                <a:uLnTx/>
                <a:uFillTx/>
                <a:latin typeface="Tahoma"/>
                <a:ea typeface="+mn-ea"/>
                <a:cs typeface="+mn-cs"/>
              </a:rPr>
              <a:t>English language publications from 2005 onward</a:t>
            </a:r>
          </a:p>
          <a:p>
            <a:pPr marL="285750" marR="0" lvl="0" indent="-285750" algn="l"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solidFill>
                  <a:prstClr val="white"/>
                </a:solidFill>
                <a:effectLst/>
                <a:uLnTx/>
                <a:uFillTx/>
                <a:latin typeface="Tahoma"/>
                <a:ea typeface="+mn-ea"/>
                <a:cs typeface="+mn-cs"/>
              </a:rPr>
              <a:t>Australia, Canada, China, Europe, India, Japan, UK and USA</a:t>
            </a:r>
          </a:p>
        </p:txBody>
      </p:sp>
      <p:sp>
        <p:nvSpPr>
          <p:cNvPr id="17" name="TextBox 16">
            <a:extLst>
              <a:ext uri="{FF2B5EF4-FFF2-40B4-BE49-F238E27FC236}">
                <a16:creationId xmlns:a16="http://schemas.microsoft.com/office/drawing/2014/main" id="{3EE2EBED-3244-4CB8-BEF0-61A73DFE456A}"/>
              </a:ext>
            </a:extLst>
          </p:cNvPr>
          <p:cNvSpPr txBox="1"/>
          <p:nvPr/>
        </p:nvSpPr>
        <p:spPr>
          <a:xfrm>
            <a:off x="9311231" y="3056112"/>
            <a:ext cx="2549837" cy="27392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ahoma"/>
                <a:ea typeface="+mn-ea"/>
                <a:cs typeface="+mn-cs"/>
              </a:rPr>
              <a:t>Identified studies were </a:t>
            </a:r>
            <a:r>
              <a:rPr kumimoji="0" lang="en-GB" sz="1800" b="1" i="0" u="none" strike="noStrike" kern="1200" cap="none" spc="0" normalizeH="0" baseline="0" noProof="0" dirty="0">
                <a:ln>
                  <a:noFill/>
                </a:ln>
                <a:solidFill>
                  <a:prstClr val="black"/>
                </a:solidFill>
                <a:effectLst/>
                <a:uLnTx/>
                <a:uFillTx/>
                <a:latin typeface="Tahoma"/>
                <a:ea typeface="+mn-ea"/>
                <a:cs typeface="+mn-cs"/>
              </a:rPr>
              <a:t>screened</a:t>
            </a:r>
            <a:r>
              <a:rPr kumimoji="0" lang="en-GB" sz="1800" b="0" i="0" u="none" strike="noStrike" kern="1200" cap="none" spc="0" normalizeH="0" baseline="0" noProof="0" dirty="0">
                <a:ln>
                  <a:noFill/>
                </a:ln>
                <a:solidFill>
                  <a:prstClr val="black"/>
                </a:solidFill>
                <a:effectLst/>
                <a:uLnTx/>
                <a:uFillTx/>
                <a:latin typeface="Tahoma"/>
                <a:ea typeface="+mn-ea"/>
                <a:cs typeface="+mn-cs"/>
              </a:rPr>
              <a:t> </a:t>
            </a:r>
            <a:br>
              <a:rPr kumimoji="0" lang="en-GB" sz="1800" b="0" i="0" u="none" strike="noStrike" kern="1200" cap="none" spc="0" normalizeH="0" baseline="0" noProof="0" dirty="0">
                <a:ln>
                  <a:noFill/>
                </a:ln>
                <a:solidFill>
                  <a:prstClr val="black"/>
                </a:solidFill>
                <a:effectLst/>
                <a:uLnTx/>
                <a:uFillTx/>
                <a:latin typeface="Tahoma"/>
                <a:ea typeface="+mn-ea"/>
                <a:cs typeface="+mn-cs"/>
              </a:rPr>
            </a:br>
            <a:r>
              <a:rPr kumimoji="0" lang="en-GB" sz="1800" b="0" i="0" u="none" strike="noStrike" kern="1200" cap="none" spc="0" normalizeH="0" baseline="0" noProof="0" dirty="0">
                <a:ln>
                  <a:noFill/>
                </a:ln>
                <a:solidFill>
                  <a:prstClr val="black"/>
                </a:solidFill>
                <a:effectLst/>
                <a:uLnTx/>
                <a:uFillTx/>
                <a:latin typeface="Tahoma"/>
                <a:ea typeface="+mn-ea"/>
                <a:cs typeface="+mn-cs"/>
              </a:rPr>
              <a:t>for relevance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ahoma"/>
                <a:ea typeface="+mn-ea"/>
                <a:cs typeface="+mn-cs"/>
              </a:rPr>
              <a:t>Included studies were </a:t>
            </a:r>
            <a:r>
              <a:rPr kumimoji="0" lang="en-GB" sz="1800" b="1" i="0" u="none" strike="noStrike" kern="1200" cap="none" spc="0" normalizeH="0" baseline="0" noProof="0" dirty="0">
                <a:ln>
                  <a:noFill/>
                </a:ln>
                <a:solidFill>
                  <a:prstClr val="black"/>
                </a:solidFill>
                <a:effectLst/>
                <a:uLnTx/>
                <a:uFillTx/>
                <a:latin typeface="Tahoma"/>
                <a:ea typeface="+mn-ea"/>
                <a:cs typeface="+mn-cs"/>
              </a:rPr>
              <a:t>quality-assessed</a:t>
            </a:r>
            <a:r>
              <a:rPr kumimoji="0" lang="en-GB" sz="1800" b="0" i="0" u="none" strike="noStrike" kern="1200" cap="none" spc="0" normalizeH="0" baseline="0" noProof="0" dirty="0">
                <a:ln>
                  <a:noFill/>
                </a:ln>
                <a:solidFill>
                  <a:prstClr val="black"/>
                </a:solidFill>
                <a:effectLst/>
                <a:uLnTx/>
                <a:uFillTx/>
                <a:latin typeface="Tahoma"/>
                <a:ea typeface="+mn-ea"/>
                <a:cs typeface="+mn-cs"/>
              </a:rPr>
              <a:t> using a recognized method (Eubank </a:t>
            </a:r>
            <a:r>
              <a:rPr kumimoji="0" lang="en-GB" sz="1800" b="0" i="1" u="none" strike="noStrike" kern="1200" cap="none" spc="0" normalizeH="0" baseline="0" noProof="0" dirty="0">
                <a:ln>
                  <a:noFill/>
                </a:ln>
                <a:solidFill>
                  <a:prstClr val="black"/>
                </a:solidFill>
                <a:effectLst/>
                <a:uLnTx/>
                <a:uFillTx/>
                <a:latin typeface="Tahoma"/>
                <a:ea typeface="+mn-ea"/>
                <a:cs typeface="+mn-cs"/>
              </a:rPr>
              <a:t>et al. </a:t>
            </a:r>
            <a:r>
              <a:rPr kumimoji="0" lang="en-GB" sz="1800" b="0" i="0" u="none" strike="noStrike" kern="1200" cap="none" spc="0" normalizeH="0" baseline="0" noProof="0" dirty="0">
                <a:ln>
                  <a:noFill/>
                </a:ln>
                <a:solidFill>
                  <a:prstClr val="black"/>
                </a:solidFill>
                <a:effectLst/>
                <a:uLnTx/>
                <a:uFillTx/>
                <a:latin typeface="Tahoma"/>
                <a:ea typeface="+mn-ea"/>
                <a:cs typeface="+mn-cs"/>
              </a:rPr>
              <a:t>2016)</a:t>
            </a:r>
            <a:r>
              <a:rPr kumimoji="0" lang="en-GB" sz="1800" b="0" i="0" u="none" strike="noStrike" kern="1200" cap="none" spc="0" normalizeH="0" baseline="30000" noProof="0" dirty="0">
                <a:ln>
                  <a:noFill/>
                </a:ln>
                <a:solidFill>
                  <a:prstClr val="black"/>
                </a:solidFill>
                <a:effectLst/>
                <a:uLnTx/>
                <a:uFillTx/>
                <a:latin typeface="Tahoma"/>
                <a:ea typeface="+mn-ea"/>
                <a:cs typeface="+mn-cs"/>
              </a:rPr>
              <a:t>1</a:t>
            </a:r>
          </a:p>
        </p:txBody>
      </p:sp>
      <p:sp>
        <p:nvSpPr>
          <p:cNvPr id="18" name="TextBox 17">
            <a:extLst>
              <a:ext uri="{FF2B5EF4-FFF2-40B4-BE49-F238E27FC236}">
                <a16:creationId xmlns:a16="http://schemas.microsoft.com/office/drawing/2014/main" id="{B0BDCE76-81A0-47FA-9075-C467D7E98BA5}"/>
              </a:ext>
            </a:extLst>
          </p:cNvPr>
          <p:cNvSpPr txBox="1"/>
          <p:nvPr/>
        </p:nvSpPr>
        <p:spPr>
          <a:xfrm>
            <a:off x="1191985" y="2467958"/>
            <a:ext cx="1459712" cy="6233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white"/>
                </a:solidFill>
                <a:effectLst/>
                <a:uLnTx/>
                <a:uFillTx/>
                <a:latin typeface="Tahoma"/>
                <a:ea typeface="Arial Unicode MS" panose="020B0604020202020204" pitchFamily="34" charset="-128"/>
                <a:cs typeface="Times New Roman" panose="02020603050405020304" pitchFamily="18" charset="0"/>
                <a:sym typeface="Arial"/>
              </a:rPr>
              <a:t>Review</a:t>
            </a:r>
            <a:endParaRPr kumimoji="0" lang="en-AU" sz="2400" b="0" i="0" u="none" strike="noStrike" kern="1200" cap="none" spc="0" normalizeH="0" baseline="0" noProof="0" dirty="0">
              <a:ln>
                <a:noFill/>
              </a:ln>
              <a:solidFill>
                <a:prstClr val="white"/>
              </a:solidFill>
              <a:effectLst/>
              <a:uLnTx/>
              <a:uFillTx/>
              <a:latin typeface="Times New Roman" panose="02020603050405020304" pitchFamily="18" charset="0"/>
              <a:ea typeface="Arial Unicode MS" panose="020B0604020202020204" pitchFamily="34" charset="-128"/>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1" b="0" i="0" u="none" strike="noStrike" kern="1200" cap="none" spc="0" normalizeH="0" baseline="0" noProof="0" dirty="0">
              <a:ln>
                <a:noFill/>
              </a:ln>
              <a:solidFill>
                <a:srgbClr val="000000"/>
              </a:solidFill>
              <a:effectLst/>
              <a:uLnTx/>
              <a:uFillTx/>
              <a:latin typeface="Tahoma"/>
              <a:ea typeface="+mn-ea"/>
              <a:cs typeface="+mn-cs"/>
              <a:sym typeface="Arial"/>
            </a:endParaRPr>
          </a:p>
        </p:txBody>
      </p:sp>
      <p:sp>
        <p:nvSpPr>
          <p:cNvPr id="19" name="TextBox 18">
            <a:extLst>
              <a:ext uri="{FF2B5EF4-FFF2-40B4-BE49-F238E27FC236}">
                <a16:creationId xmlns:a16="http://schemas.microsoft.com/office/drawing/2014/main" id="{5F02D86D-B4CA-4437-A2DE-984B94979424}"/>
              </a:ext>
            </a:extLst>
          </p:cNvPr>
          <p:cNvSpPr txBox="1"/>
          <p:nvPr/>
        </p:nvSpPr>
        <p:spPr>
          <a:xfrm>
            <a:off x="9542923" y="2412548"/>
            <a:ext cx="1848001" cy="6233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000000"/>
                </a:solidFill>
                <a:effectLst/>
                <a:uLnTx/>
                <a:uFillTx/>
                <a:latin typeface="Tahoma"/>
                <a:ea typeface="Arial Unicode MS" panose="020B0604020202020204" pitchFamily="34" charset="-128"/>
                <a:cs typeface="Times New Roman" panose="02020603050405020304" pitchFamily="18" charset="0"/>
                <a:sym typeface="Arial"/>
              </a:rPr>
              <a:t>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1" b="0" i="0" u="none" strike="noStrike" kern="1200" cap="none" spc="0" normalizeH="0" baseline="0" noProof="0" dirty="0">
              <a:ln>
                <a:noFill/>
              </a:ln>
              <a:solidFill>
                <a:srgbClr val="000000"/>
              </a:solidFill>
              <a:effectLst/>
              <a:uLnTx/>
              <a:uFillTx/>
              <a:latin typeface="Tahoma"/>
              <a:ea typeface="+mn-ea"/>
              <a:cs typeface="+mn-cs"/>
              <a:sym typeface="Arial"/>
            </a:endParaRPr>
          </a:p>
        </p:txBody>
      </p:sp>
      <p:cxnSp>
        <p:nvCxnSpPr>
          <p:cNvPr id="20" name="Straight Connector 19">
            <a:extLst>
              <a:ext uri="{FF2B5EF4-FFF2-40B4-BE49-F238E27FC236}">
                <a16:creationId xmlns:a16="http://schemas.microsoft.com/office/drawing/2014/main" id="{E6FD2B9B-CCCD-8647-85A6-28F88BFF4714}"/>
              </a:ext>
            </a:extLst>
          </p:cNvPr>
          <p:cNvCxnSpPr>
            <a:cxnSpLocks/>
          </p:cNvCxnSpPr>
          <p:nvPr/>
        </p:nvCxnSpPr>
        <p:spPr>
          <a:xfrm>
            <a:off x="669149" y="6044754"/>
            <a:ext cx="1043812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A21193F-5048-C74C-8F3D-DBF01100F434}"/>
              </a:ext>
            </a:extLst>
          </p:cNvPr>
          <p:cNvCxnSpPr/>
          <p:nvPr/>
        </p:nvCxnSpPr>
        <p:spPr>
          <a:xfrm>
            <a:off x="10867147" y="6044754"/>
            <a:ext cx="429955" cy="0"/>
          </a:xfrm>
          <a:prstGeom prst="straightConnector1">
            <a:avLst/>
          </a:prstGeom>
          <a:ln w="1016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ED3550FD-8C51-4F44-A7B9-99D9FC84E8C8}"/>
              </a:ext>
            </a:extLst>
          </p:cNvPr>
          <p:cNvSpPr txBox="1"/>
          <p:nvPr/>
        </p:nvSpPr>
        <p:spPr>
          <a:xfrm>
            <a:off x="6407085" y="2936223"/>
            <a:ext cx="3169453" cy="240065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ahoma"/>
                <a:ea typeface="+mn-ea"/>
                <a:cs typeface="+mn-cs"/>
              </a:rPr>
              <a:t>Level of </a:t>
            </a:r>
            <a:r>
              <a:rPr kumimoji="0" lang="en-GB" sz="1800" b="1" i="0" u="none" strike="noStrike" kern="1200" cap="none" spc="0" normalizeH="0" baseline="0" noProof="0" dirty="0">
                <a:ln>
                  <a:noFill/>
                </a:ln>
                <a:solidFill>
                  <a:prstClr val="white"/>
                </a:solidFill>
                <a:effectLst/>
                <a:uLnTx/>
                <a:uFillTx/>
                <a:latin typeface="Tahoma"/>
                <a:ea typeface="+mn-ea"/>
                <a:cs typeface="+mn-cs"/>
              </a:rPr>
              <a:t>awareness</a:t>
            </a:r>
            <a:r>
              <a:rPr kumimoji="0" lang="en-GB" sz="1800" b="0" i="0" u="none" strike="noStrike" kern="1200" cap="none" spc="0" normalizeH="0" baseline="0" noProof="0" dirty="0">
                <a:ln>
                  <a:noFill/>
                </a:ln>
                <a:solidFill>
                  <a:prstClr val="white"/>
                </a:solidFill>
                <a:effectLst/>
                <a:uLnTx/>
                <a:uFillTx/>
                <a:latin typeface="Tahoma"/>
                <a:ea typeface="+mn-ea"/>
                <a:cs typeface="+mn-cs"/>
              </a:rPr>
              <a:t> </a:t>
            </a:r>
            <a:br>
              <a:rPr kumimoji="0" lang="en-GB" sz="1800" b="0" i="0" u="none" strike="noStrike" kern="1200" cap="none" spc="0" normalizeH="0" baseline="0" noProof="0" dirty="0">
                <a:ln>
                  <a:noFill/>
                </a:ln>
                <a:solidFill>
                  <a:prstClr val="white"/>
                </a:solidFill>
                <a:effectLst/>
                <a:uLnTx/>
                <a:uFillTx/>
                <a:latin typeface="Tahoma"/>
                <a:ea typeface="+mn-ea"/>
                <a:cs typeface="+mn-cs"/>
              </a:rPr>
            </a:br>
            <a:r>
              <a:rPr kumimoji="0" lang="en-GB" sz="1800" b="0" i="0" u="none" strike="noStrike" kern="1200" cap="none" spc="0" normalizeH="0" baseline="0" noProof="0" dirty="0">
                <a:ln>
                  <a:noFill/>
                </a:ln>
                <a:solidFill>
                  <a:prstClr val="white"/>
                </a:solidFill>
                <a:effectLst/>
                <a:uLnTx/>
                <a:uFillTx/>
                <a:latin typeface="Tahoma"/>
                <a:ea typeface="+mn-ea"/>
                <a:cs typeface="+mn-cs"/>
              </a:rPr>
              <a:t>of CI</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ahoma"/>
                <a:ea typeface="+mn-ea"/>
                <a:cs typeface="+mn-cs"/>
              </a:rPr>
              <a:t>Best practice </a:t>
            </a:r>
            <a:br>
              <a:rPr kumimoji="0" lang="en-GB" sz="1800" b="0" i="0" u="none" strike="noStrike" kern="1200" cap="none" spc="0" normalizeH="0" baseline="0" noProof="0" dirty="0">
                <a:ln>
                  <a:noFill/>
                </a:ln>
                <a:solidFill>
                  <a:prstClr val="white"/>
                </a:solidFill>
                <a:effectLst/>
                <a:uLnTx/>
                <a:uFillTx/>
                <a:latin typeface="Tahoma"/>
                <a:ea typeface="+mn-ea"/>
                <a:cs typeface="+mn-cs"/>
              </a:rPr>
            </a:br>
            <a:r>
              <a:rPr kumimoji="0" lang="en-GB" sz="1800" b="0" i="0" u="none" strike="noStrike" kern="1200" cap="none" spc="0" normalizeH="0" baseline="0" noProof="0" dirty="0">
                <a:ln>
                  <a:noFill/>
                </a:ln>
                <a:solidFill>
                  <a:prstClr val="white"/>
                </a:solidFill>
                <a:effectLst/>
                <a:uLnTx/>
                <a:uFillTx/>
                <a:latin typeface="Tahoma"/>
                <a:ea typeface="+mn-ea"/>
                <a:cs typeface="+mn-cs"/>
              </a:rPr>
              <a:t>guidelines for </a:t>
            </a:r>
            <a:r>
              <a:rPr kumimoji="0" lang="en-GB" sz="1800" b="1" i="0" u="none" strike="noStrike" kern="1200" cap="none" spc="0" normalizeH="0" baseline="0" noProof="0" dirty="0">
                <a:ln>
                  <a:noFill/>
                </a:ln>
                <a:solidFill>
                  <a:prstClr val="white"/>
                </a:solidFill>
                <a:effectLst/>
                <a:uLnTx/>
                <a:uFillTx/>
                <a:latin typeface="Tahoma"/>
                <a:ea typeface="+mn-ea"/>
                <a:cs typeface="+mn-cs"/>
              </a:rPr>
              <a:t>surgery</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Tahoma"/>
                <a:ea typeface="+mn-ea"/>
                <a:cs typeface="+mn-cs"/>
              </a:rPr>
              <a:t>Cost</a:t>
            </a:r>
            <a:r>
              <a:rPr kumimoji="0" lang="en-GB" sz="1800" b="0" i="0" u="none" strike="noStrike" kern="1200" cap="none" spc="0" normalizeH="0" baseline="0" noProof="0" dirty="0">
                <a:ln>
                  <a:noFill/>
                </a:ln>
                <a:solidFill>
                  <a:prstClr val="white"/>
                </a:solidFill>
                <a:effectLst/>
                <a:uLnTx/>
                <a:uFillTx/>
                <a:latin typeface="Tahoma"/>
                <a:ea typeface="+mn-ea"/>
                <a:cs typeface="+mn-cs"/>
              </a:rPr>
              <a:t> implications </a:t>
            </a:r>
            <a:br>
              <a:rPr kumimoji="0" lang="en-GB" sz="1800" b="0" i="0" u="none" strike="noStrike" kern="1200" cap="none" spc="0" normalizeH="0" baseline="0" noProof="0" dirty="0">
                <a:ln>
                  <a:noFill/>
                </a:ln>
                <a:solidFill>
                  <a:prstClr val="white"/>
                </a:solidFill>
                <a:effectLst/>
                <a:uLnTx/>
                <a:uFillTx/>
                <a:latin typeface="Tahoma"/>
                <a:ea typeface="+mn-ea"/>
                <a:cs typeface="+mn-cs"/>
              </a:rPr>
            </a:br>
            <a:r>
              <a:rPr kumimoji="0" lang="en-GB" sz="1800" b="0" i="0" u="none" strike="noStrike" kern="1200" cap="none" spc="0" normalizeH="0" baseline="0" noProof="0" dirty="0">
                <a:ln>
                  <a:noFill/>
                </a:ln>
                <a:solidFill>
                  <a:prstClr val="white"/>
                </a:solidFill>
                <a:effectLst/>
                <a:uLnTx/>
                <a:uFillTx/>
                <a:latin typeface="Tahoma"/>
                <a:ea typeface="+mn-ea"/>
                <a:cs typeface="+mn-cs"/>
              </a:rPr>
              <a:t>of CI</a:t>
            </a:r>
            <a:endParaRPr kumimoji="0" lang="en-GB" sz="1800" b="0" i="0" u="none" strike="noStrike" kern="1200" cap="none" spc="0" normalizeH="0" baseline="30000" noProof="0" dirty="0">
              <a:ln>
                <a:noFill/>
              </a:ln>
              <a:solidFill>
                <a:prstClr val="white"/>
              </a:solidFill>
              <a:effectLst/>
              <a:uLnTx/>
              <a:uFillTx/>
              <a:latin typeface="Tahoma"/>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GB" sz="1800" b="0" i="0" u="none" strike="noStrike" kern="1200" cap="none" spc="0" normalizeH="0" baseline="30000" noProof="0" dirty="0">
              <a:ln>
                <a:noFill/>
              </a:ln>
              <a:solidFill>
                <a:prstClr val="black"/>
              </a:solidFill>
              <a:effectLst/>
              <a:uLnTx/>
              <a:uFillTx/>
              <a:latin typeface="Tahoma"/>
              <a:ea typeface="+mn-ea"/>
              <a:cs typeface="+mn-cs"/>
            </a:endParaRPr>
          </a:p>
        </p:txBody>
      </p:sp>
      <p:sp>
        <p:nvSpPr>
          <p:cNvPr id="40" name="TextBox 39">
            <a:extLst>
              <a:ext uri="{FF2B5EF4-FFF2-40B4-BE49-F238E27FC236}">
                <a16:creationId xmlns:a16="http://schemas.microsoft.com/office/drawing/2014/main" id="{E6B15178-8326-334D-B1C3-1F4EFE5E5CF4}"/>
              </a:ext>
            </a:extLst>
          </p:cNvPr>
          <p:cNvSpPr txBox="1"/>
          <p:nvPr/>
        </p:nvSpPr>
        <p:spPr>
          <a:xfrm>
            <a:off x="3393742" y="2936223"/>
            <a:ext cx="3169453" cy="34470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ahoma"/>
                <a:ea typeface="+mn-ea"/>
                <a:cs typeface="+mn-cs"/>
              </a:rPr>
              <a:t>Best practice guidelines </a:t>
            </a:r>
            <a:br>
              <a:rPr kumimoji="0" lang="en-GB" sz="1800" b="0" i="0" u="none" strike="noStrike" kern="1200" cap="none" spc="0" normalizeH="0" baseline="0" noProof="0" dirty="0">
                <a:ln>
                  <a:noFill/>
                </a:ln>
                <a:solidFill>
                  <a:prstClr val="white"/>
                </a:solidFill>
                <a:effectLst/>
                <a:uLnTx/>
                <a:uFillTx/>
                <a:latin typeface="Tahoma"/>
                <a:ea typeface="+mn-ea"/>
                <a:cs typeface="+mn-cs"/>
              </a:rPr>
            </a:br>
            <a:r>
              <a:rPr kumimoji="0" lang="en-GB" sz="1800" b="0" i="0" u="none" strike="noStrike" kern="1200" cap="none" spc="0" normalizeH="0" baseline="0" noProof="0" dirty="0">
                <a:ln>
                  <a:noFill/>
                </a:ln>
                <a:solidFill>
                  <a:prstClr val="white"/>
                </a:solidFill>
                <a:effectLst/>
                <a:uLnTx/>
                <a:uFillTx/>
                <a:latin typeface="Tahoma"/>
                <a:ea typeface="+mn-ea"/>
                <a:cs typeface="+mn-cs"/>
              </a:rPr>
              <a:t>for </a:t>
            </a:r>
            <a:r>
              <a:rPr kumimoji="0" lang="en-GB" sz="1800" b="1" i="0" u="none" strike="noStrike" kern="1200" cap="none" spc="0" normalizeH="0" baseline="0" noProof="0" dirty="0">
                <a:ln>
                  <a:noFill/>
                </a:ln>
                <a:solidFill>
                  <a:prstClr val="white"/>
                </a:solidFill>
                <a:effectLst/>
                <a:uLnTx/>
                <a:uFillTx/>
                <a:latin typeface="Tahoma"/>
                <a:ea typeface="+mn-ea"/>
                <a:cs typeface="+mn-cs"/>
              </a:rPr>
              <a:t>rehabilitation</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Tahoma"/>
                <a:ea typeface="+mn-ea"/>
                <a:cs typeface="+mn-cs"/>
              </a:rPr>
              <a:t>Clinical effectiveness</a:t>
            </a:r>
            <a:r>
              <a:rPr kumimoji="0" lang="en-GB" sz="1800" b="0" i="0" u="none" strike="noStrike" kern="1200" cap="none" spc="0" normalizeH="0" baseline="0" noProof="0" dirty="0">
                <a:ln>
                  <a:noFill/>
                </a:ln>
                <a:solidFill>
                  <a:prstClr val="white"/>
                </a:solidFill>
                <a:effectLst/>
                <a:uLnTx/>
                <a:uFillTx/>
                <a:latin typeface="Tahoma"/>
                <a:ea typeface="+mn-ea"/>
                <a:cs typeface="+mn-cs"/>
              </a:rPr>
              <a:t> </a:t>
            </a:r>
            <a:br>
              <a:rPr kumimoji="0" lang="en-GB" sz="1800" b="0" i="0" u="none" strike="noStrike" kern="1200" cap="none" spc="0" normalizeH="0" baseline="0" noProof="0" dirty="0">
                <a:ln>
                  <a:noFill/>
                </a:ln>
                <a:solidFill>
                  <a:prstClr val="white"/>
                </a:solidFill>
                <a:effectLst/>
                <a:uLnTx/>
                <a:uFillTx/>
                <a:latin typeface="Tahoma"/>
                <a:ea typeface="+mn-ea"/>
                <a:cs typeface="+mn-cs"/>
              </a:rPr>
            </a:br>
            <a:r>
              <a:rPr kumimoji="0" lang="en-GB" sz="1800" b="0" i="0" u="none" strike="noStrike" kern="1200" cap="none" spc="0" normalizeH="0" baseline="0" noProof="0" dirty="0">
                <a:ln>
                  <a:noFill/>
                </a:ln>
                <a:solidFill>
                  <a:prstClr val="white"/>
                </a:solidFill>
                <a:effectLst/>
                <a:uLnTx/>
                <a:uFillTx/>
                <a:latin typeface="Tahoma"/>
                <a:ea typeface="+mn-ea"/>
                <a:cs typeface="+mn-cs"/>
              </a:rPr>
              <a:t>of CI</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Tahoma"/>
                <a:ea typeface="+mn-ea"/>
                <a:cs typeface="+mn-cs"/>
              </a:rPr>
              <a:t>Factors</a:t>
            </a:r>
            <a:r>
              <a:rPr kumimoji="0" lang="en-GB" sz="1800" b="0" i="0" u="none" strike="noStrike" kern="1200" cap="none" spc="0" normalizeH="0" baseline="0" noProof="0" dirty="0">
                <a:ln>
                  <a:noFill/>
                </a:ln>
                <a:solidFill>
                  <a:prstClr val="white"/>
                </a:solidFill>
                <a:effectLst/>
                <a:uLnTx/>
                <a:uFillTx/>
                <a:latin typeface="Tahoma"/>
                <a:ea typeface="+mn-ea"/>
                <a:cs typeface="+mn-cs"/>
              </a:rPr>
              <a:t> that impact </a:t>
            </a:r>
            <a:br>
              <a:rPr kumimoji="0" lang="en-GB" sz="1800" b="0" i="0" u="none" strike="noStrike" kern="1200" cap="none" spc="0" normalizeH="0" baseline="0" noProof="0" dirty="0">
                <a:ln>
                  <a:noFill/>
                </a:ln>
                <a:solidFill>
                  <a:prstClr val="white"/>
                </a:solidFill>
                <a:effectLst/>
                <a:uLnTx/>
                <a:uFillTx/>
                <a:latin typeface="Tahoma"/>
                <a:ea typeface="+mn-ea"/>
                <a:cs typeface="+mn-cs"/>
              </a:rPr>
            </a:br>
            <a:r>
              <a:rPr kumimoji="0" lang="en-GB" sz="1800" b="0" i="0" u="none" strike="noStrike" kern="1200" cap="none" spc="0" normalizeH="0" baseline="0" noProof="0" dirty="0">
                <a:ln>
                  <a:noFill/>
                </a:ln>
                <a:solidFill>
                  <a:prstClr val="white"/>
                </a:solidFill>
                <a:effectLst/>
                <a:uLnTx/>
                <a:uFillTx/>
                <a:latin typeface="Tahoma"/>
                <a:ea typeface="+mn-ea"/>
                <a:cs typeface="+mn-cs"/>
              </a:rPr>
              <a:t>CI performance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ahoma"/>
                <a:ea typeface="+mn-ea"/>
                <a:cs typeface="+mn-cs"/>
              </a:rPr>
              <a:t>Best practice </a:t>
            </a:r>
            <a:br>
              <a:rPr kumimoji="0" lang="en-GB" sz="1800" b="0" i="0" u="none" strike="noStrike" kern="1200" cap="none" spc="0" normalizeH="0" baseline="0" noProof="0" dirty="0">
                <a:ln>
                  <a:noFill/>
                </a:ln>
                <a:solidFill>
                  <a:prstClr val="white"/>
                </a:solidFill>
                <a:effectLst/>
                <a:uLnTx/>
                <a:uFillTx/>
                <a:latin typeface="Tahoma"/>
                <a:ea typeface="+mn-ea"/>
                <a:cs typeface="+mn-cs"/>
              </a:rPr>
            </a:br>
            <a:r>
              <a:rPr kumimoji="0" lang="en-GB" sz="1800" b="0" i="0" u="none" strike="noStrike" kern="1200" cap="none" spc="0" normalizeH="0" baseline="0" noProof="0" dirty="0">
                <a:ln>
                  <a:noFill/>
                </a:ln>
                <a:solidFill>
                  <a:prstClr val="white"/>
                </a:solidFill>
                <a:effectLst/>
                <a:uLnTx/>
                <a:uFillTx/>
                <a:latin typeface="Tahoma"/>
                <a:ea typeface="+mn-ea"/>
                <a:cs typeface="+mn-cs"/>
              </a:rPr>
              <a:t>for </a:t>
            </a:r>
            <a:r>
              <a:rPr kumimoji="0" lang="en-GB" sz="1800" b="1" i="0" u="none" strike="noStrike" kern="1200" cap="none" spc="0" normalizeH="0" baseline="0" noProof="0" dirty="0">
                <a:ln>
                  <a:noFill/>
                </a:ln>
                <a:solidFill>
                  <a:prstClr val="white"/>
                </a:solidFill>
                <a:effectLst/>
                <a:uLnTx/>
                <a:uFillTx/>
                <a:latin typeface="Tahoma"/>
                <a:ea typeface="+mn-ea"/>
                <a:cs typeface="+mn-cs"/>
              </a:rPr>
              <a:t>diagnosis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GB" sz="1800" b="0" i="0" u="none" strike="noStrike" kern="1200" cap="none" spc="0" normalizeH="0" baseline="3000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GB" sz="1800" b="0" i="0" u="none" strike="noStrike" kern="1200" cap="none" spc="0" normalizeH="0" baseline="3000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1918633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200" y="493776"/>
            <a:ext cx="10107304" cy="804863"/>
          </a:xfrm>
        </p:spPr>
        <p:txBody>
          <a:bodyPr/>
          <a:lstStyle/>
          <a:p>
            <a:r>
              <a:rPr lang="en-GB" sz="3200" dirty="0"/>
              <a:t>Delphi voting process</a:t>
            </a:r>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a:xfrm>
            <a:off x="-13199" y="6284421"/>
            <a:ext cx="3311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
        <p:nvSpPr>
          <p:cNvPr id="10" name="Arrow: Right 9">
            <a:extLst>
              <a:ext uri="{FF2B5EF4-FFF2-40B4-BE49-F238E27FC236}">
                <a16:creationId xmlns:a16="http://schemas.microsoft.com/office/drawing/2014/main" id="{541CDFCD-4E24-4A82-BC33-FF22A085E0B2}"/>
              </a:ext>
            </a:extLst>
          </p:cNvPr>
          <p:cNvSpPr/>
          <p:nvPr/>
        </p:nvSpPr>
        <p:spPr>
          <a:xfrm>
            <a:off x="3965171" y="4757548"/>
            <a:ext cx="626724" cy="359596"/>
          </a:xfrm>
          <a:prstGeom prst="rightArrow">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Tahoma"/>
              <a:ea typeface="+mn-ea"/>
              <a:cs typeface="+mn-cs"/>
            </a:endParaRPr>
          </a:p>
        </p:txBody>
      </p:sp>
      <p:sp>
        <p:nvSpPr>
          <p:cNvPr id="11" name="Arrow: Right 10">
            <a:extLst>
              <a:ext uri="{FF2B5EF4-FFF2-40B4-BE49-F238E27FC236}">
                <a16:creationId xmlns:a16="http://schemas.microsoft.com/office/drawing/2014/main" id="{3A0D21A5-3411-49E1-AA10-60737A94B924}"/>
              </a:ext>
            </a:extLst>
          </p:cNvPr>
          <p:cNvSpPr/>
          <p:nvPr/>
        </p:nvSpPr>
        <p:spPr>
          <a:xfrm>
            <a:off x="7904086" y="4757548"/>
            <a:ext cx="626724" cy="359596"/>
          </a:xfrm>
          <a:prstGeom prst="rightArrow">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Tahoma"/>
              <a:ea typeface="+mn-ea"/>
              <a:cs typeface="+mn-cs"/>
            </a:endParaRPr>
          </a:p>
        </p:txBody>
      </p:sp>
      <p:sp>
        <p:nvSpPr>
          <p:cNvPr id="7" name="Content Placeholder 6">
            <a:extLst>
              <a:ext uri="{FF2B5EF4-FFF2-40B4-BE49-F238E27FC236}">
                <a16:creationId xmlns:a16="http://schemas.microsoft.com/office/drawing/2014/main" id="{83A7D22E-ABC4-4912-B650-56905D7142BF}"/>
              </a:ext>
            </a:extLst>
          </p:cNvPr>
          <p:cNvSpPr>
            <a:spLocks noGrp="1"/>
          </p:cNvSpPr>
          <p:nvPr>
            <p:ph idx="1"/>
          </p:nvPr>
        </p:nvSpPr>
        <p:spPr>
          <a:xfrm>
            <a:off x="838200" y="1485901"/>
            <a:ext cx="7948613" cy="1110624"/>
          </a:xfrm>
        </p:spPr>
        <p:txBody>
          <a:bodyPr/>
          <a:lstStyle/>
          <a:p>
            <a:endParaRPr lang="en-GB" dirty="0"/>
          </a:p>
          <a:p>
            <a:endParaRPr lang="en-GB" dirty="0"/>
          </a:p>
          <a:p>
            <a:endParaRPr lang="en-GB" dirty="0"/>
          </a:p>
        </p:txBody>
      </p:sp>
      <p:sp>
        <p:nvSpPr>
          <p:cNvPr id="19" name="Content Placeholder 2">
            <a:extLst>
              <a:ext uri="{FF2B5EF4-FFF2-40B4-BE49-F238E27FC236}">
                <a16:creationId xmlns:a16="http://schemas.microsoft.com/office/drawing/2014/main" id="{D3618444-5B23-4B1A-82FC-41E5E66AD3E3}"/>
              </a:ext>
            </a:extLst>
          </p:cNvPr>
          <p:cNvSpPr txBox="1">
            <a:spLocks/>
          </p:cNvSpPr>
          <p:nvPr/>
        </p:nvSpPr>
        <p:spPr>
          <a:xfrm>
            <a:off x="838199" y="1485900"/>
            <a:ext cx="11077575" cy="1973761"/>
          </a:xfrm>
          <a:prstGeom prst="rect">
            <a:avLst/>
          </a:prstGeom>
        </p:spPr>
        <p:txBody>
          <a:bodyPr vert="horz" lIns="91440" tIns="0" rIns="91440" bIns="0" rtlCol="0">
            <a:noAutofit/>
          </a:bodyPr>
          <a:lstStyle>
            <a:lvl1pPr marL="182880" indent="-182880" algn="l" defTabSz="914400" rtl="0" eaLnBrk="1" latinLnBrk="0" hangingPunct="1">
              <a:lnSpc>
                <a:spcPct val="100000"/>
              </a:lnSpc>
              <a:spcBef>
                <a:spcPts val="1000"/>
              </a:spcBef>
              <a:buClr>
                <a:schemeClr val="accent1"/>
              </a:buClr>
              <a:buSzPct val="125000"/>
              <a:buFont typeface="Arial" panose="020B0604020202020204" pitchFamily="34" charset="0"/>
              <a:buChar char="•"/>
              <a:defRPr sz="2000" kern="1200">
                <a:solidFill>
                  <a:schemeClr val="tx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Using the findings of the literature review, 21 consensus statements were drafted</a:t>
            </a: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These statements, and all supporting evidence from the literature (including quality assessment), were presented to the panel during three anonymous voting rounds</a:t>
            </a: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At each voting round, the panel marked their level of agreement/disagreement with each statement, using a 6-point Likert scale </a:t>
            </a:r>
          </a:p>
          <a:p>
            <a:pPr marL="0" marR="0" lvl="0" indent="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base" latinLnBrk="0" hangingPunct="1">
              <a:lnSpc>
                <a:spcPct val="100000"/>
              </a:lnSpc>
              <a:spcBef>
                <a:spcPct val="0"/>
              </a:spcBef>
              <a:spcAft>
                <a:spcPts val="0"/>
              </a:spcAft>
              <a:buClr>
                <a:srgbClr val="000000"/>
              </a:buClr>
              <a:buSzPct val="125000"/>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endParaRP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p:txBody>
      </p:sp>
      <p:sp>
        <p:nvSpPr>
          <p:cNvPr id="3" name="Rectangle: Rounded Corners 2">
            <a:extLst>
              <a:ext uri="{FF2B5EF4-FFF2-40B4-BE49-F238E27FC236}">
                <a16:creationId xmlns:a16="http://schemas.microsoft.com/office/drawing/2014/main" id="{54E7D3CD-64BA-46B5-89B5-EC1614E05559}"/>
              </a:ext>
            </a:extLst>
          </p:cNvPr>
          <p:cNvSpPr/>
          <p:nvPr/>
        </p:nvSpPr>
        <p:spPr>
          <a:xfrm>
            <a:off x="8828415" y="4075374"/>
            <a:ext cx="2586595" cy="172394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ahoma"/>
                <a:ea typeface="+mn-ea"/>
                <a:cs typeface="+mn-cs"/>
              </a:rPr>
              <a:t>Voting round 3: face-to-face meeting</a:t>
            </a:r>
          </a:p>
        </p:txBody>
      </p:sp>
      <p:sp>
        <p:nvSpPr>
          <p:cNvPr id="12" name="Rectangle: Rounded Corners 11">
            <a:extLst>
              <a:ext uri="{FF2B5EF4-FFF2-40B4-BE49-F238E27FC236}">
                <a16:creationId xmlns:a16="http://schemas.microsoft.com/office/drawing/2014/main" id="{2BC6DC73-D2A9-4F9C-A3AD-FC84E3F55604}"/>
              </a:ext>
            </a:extLst>
          </p:cNvPr>
          <p:cNvSpPr/>
          <p:nvPr/>
        </p:nvSpPr>
        <p:spPr>
          <a:xfrm>
            <a:off x="918236" y="4075374"/>
            <a:ext cx="2731869" cy="172394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ahoma"/>
                <a:ea typeface="+mn-ea"/>
                <a:cs typeface="+mn-cs"/>
              </a:rPr>
              <a:t>Voting round 1: online questionnaire</a:t>
            </a:r>
          </a:p>
        </p:txBody>
      </p:sp>
      <p:sp>
        <p:nvSpPr>
          <p:cNvPr id="13" name="Rectangle: Rounded Corners 12">
            <a:extLst>
              <a:ext uri="{FF2B5EF4-FFF2-40B4-BE49-F238E27FC236}">
                <a16:creationId xmlns:a16="http://schemas.microsoft.com/office/drawing/2014/main" id="{1A1DA54E-F72B-42C6-B02A-05C8AD040B27}"/>
              </a:ext>
            </a:extLst>
          </p:cNvPr>
          <p:cNvSpPr/>
          <p:nvPr/>
        </p:nvSpPr>
        <p:spPr>
          <a:xfrm>
            <a:off x="4874612" y="4075374"/>
            <a:ext cx="2731869" cy="172394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ahoma"/>
                <a:ea typeface="+mn-ea"/>
                <a:cs typeface="+mn-cs"/>
              </a:rPr>
              <a:t>Voting round 2: online questionnaire</a:t>
            </a:r>
          </a:p>
        </p:txBody>
      </p:sp>
    </p:spTree>
    <p:extLst>
      <p:ext uri="{BB962C8B-B14F-4D97-AF65-F5344CB8AC3E}">
        <p14:creationId xmlns:p14="http://schemas.microsoft.com/office/powerpoint/2010/main" val="4233599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p:txBody>
          <a:bodyPr/>
          <a:lstStyle/>
          <a:p>
            <a:r>
              <a:rPr lang="en-GB" sz="3200" dirty="0"/>
              <a:t>Delphi voting process</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38201" y="1303338"/>
            <a:ext cx="4680098" cy="5427071"/>
          </a:xfrm>
        </p:spPr>
        <p:txBody>
          <a:bodyPr/>
          <a:lstStyle/>
          <a:p>
            <a:r>
              <a:rPr lang="en-GB" dirty="0"/>
              <a:t>The action for each statement for the subsequent round was determined by:</a:t>
            </a:r>
          </a:p>
          <a:p>
            <a:pPr marL="626364" lvl="1" indent="-342900"/>
            <a:r>
              <a:rPr lang="en-GB" dirty="0"/>
              <a:t>the </a:t>
            </a:r>
            <a:r>
              <a:rPr lang="en-GB" b="1" dirty="0"/>
              <a:t>75% agreement threshold</a:t>
            </a:r>
            <a:r>
              <a:rPr lang="en-GB" dirty="0"/>
              <a:t>, and/or </a:t>
            </a:r>
          </a:p>
          <a:p>
            <a:pPr marL="626364" lvl="1" indent="-342900"/>
            <a:r>
              <a:rPr lang="en-GB" dirty="0"/>
              <a:t>provision of </a:t>
            </a:r>
            <a:r>
              <a:rPr lang="en-GB" b="1" dirty="0"/>
              <a:t>feedback</a:t>
            </a:r>
            <a:r>
              <a:rPr lang="en-GB" dirty="0"/>
              <a:t> from the panel members</a:t>
            </a:r>
          </a:p>
          <a:p>
            <a:pPr marL="283464" lvl="1" indent="0">
              <a:buNone/>
            </a:pPr>
            <a:endParaRPr lang="en-GB" dirty="0"/>
          </a:p>
          <a:p>
            <a:r>
              <a:rPr lang="en-GB" dirty="0"/>
              <a:t>A statement which reached the agreement threshold could still be revised if feedback was able to improve the statement</a:t>
            </a:r>
          </a:p>
          <a:p>
            <a:endParaRPr lang="en-GB" sz="1800" dirty="0"/>
          </a:p>
          <a:p>
            <a:r>
              <a:rPr lang="en-GB" dirty="0"/>
              <a:t>Following voting round 3, statements that reached at least 75% consensus were included in the </a:t>
            </a:r>
            <a:r>
              <a:rPr lang="en-GB" b="1" dirty="0"/>
              <a:t>final published statements</a:t>
            </a:r>
          </a:p>
          <a:p>
            <a:pPr marL="0" indent="0">
              <a:buNone/>
            </a:pPr>
            <a:endParaRPr lang="en-AU" sz="1800" dirty="0"/>
          </a:p>
          <a:p>
            <a:pPr marL="0" indent="0" fontAlgn="base">
              <a:spcBef>
                <a:spcPct val="0"/>
              </a:spcBef>
              <a:buNone/>
            </a:pPr>
            <a:endParaRPr lang="en-GB" sz="1800" dirty="0">
              <a:ea typeface="Arial Unicode MS" panose="020B0604020202020204" pitchFamily="34" charset="-128"/>
            </a:endParaRPr>
          </a:p>
          <a:p>
            <a:endParaRPr lang="en-GB" sz="1800" dirty="0"/>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pic>
        <p:nvPicPr>
          <p:cNvPr id="34" name="Picture 33">
            <a:extLst>
              <a:ext uri="{FF2B5EF4-FFF2-40B4-BE49-F238E27FC236}">
                <a16:creationId xmlns:a16="http://schemas.microsoft.com/office/drawing/2014/main" id="{B378813F-F5C9-4A98-B3DC-8DD0510C63DC}"/>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48758" y="735584"/>
            <a:ext cx="6691947" cy="5628640"/>
          </a:xfrm>
          <a:prstGeom prst="rect">
            <a:avLst/>
          </a:prstGeom>
          <a:noFill/>
        </p:spPr>
      </p:pic>
    </p:spTree>
    <p:extLst>
      <p:ext uri="{BB962C8B-B14F-4D97-AF65-F5344CB8AC3E}">
        <p14:creationId xmlns:p14="http://schemas.microsoft.com/office/powerpoint/2010/main" val="1278460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p:txBody>
          <a:bodyPr/>
          <a:lstStyle/>
          <a:p>
            <a:r>
              <a:rPr lang="en-GB" sz="3200" dirty="0"/>
              <a:t>Contents</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38200" y="1471381"/>
            <a:ext cx="10363200" cy="4724401"/>
          </a:xfrm>
        </p:spPr>
        <p:txBody>
          <a:bodyPr/>
          <a:lstStyle/>
          <a:p>
            <a:r>
              <a:rPr lang="en-GB" b="1" dirty="0">
                <a:hlinkClick r:id="rId2" action="ppaction://hlinksldjump"/>
              </a:rPr>
              <a:t>Global burden of hearing loss</a:t>
            </a:r>
            <a:endParaRPr lang="en-GB" b="1" dirty="0"/>
          </a:p>
          <a:p>
            <a:r>
              <a:rPr lang="en-GB" b="1" dirty="0">
                <a:hlinkClick r:id="rId3" action="ppaction://hlinksldjump"/>
              </a:rPr>
              <a:t>Defining standard of care</a:t>
            </a:r>
            <a:endParaRPr lang="en-GB" b="1" dirty="0"/>
          </a:p>
          <a:p>
            <a:r>
              <a:rPr lang="en-GB" b="1" dirty="0">
                <a:hlinkClick r:id="rId4" action="ppaction://hlinksldjump"/>
              </a:rPr>
              <a:t>Delphi consensus process</a:t>
            </a:r>
            <a:endParaRPr lang="en-GB" b="1" dirty="0"/>
          </a:p>
          <a:p>
            <a:pPr lvl="1"/>
            <a:r>
              <a:rPr lang="en-GB" sz="2000" dirty="0"/>
              <a:t>Overview</a:t>
            </a:r>
          </a:p>
          <a:p>
            <a:pPr lvl="1"/>
            <a:r>
              <a:rPr lang="en-GB" sz="2000" dirty="0"/>
              <a:t>Steering committee and panel</a:t>
            </a:r>
          </a:p>
          <a:p>
            <a:pPr lvl="1"/>
            <a:r>
              <a:rPr lang="en-GB" sz="2000" dirty="0"/>
              <a:t>Contribution from consumer advocates</a:t>
            </a:r>
          </a:p>
          <a:p>
            <a:pPr lvl="1"/>
            <a:r>
              <a:rPr lang="en-GB" sz="2000" dirty="0"/>
              <a:t>Literature review</a:t>
            </a:r>
          </a:p>
          <a:p>
            <a:pPr lvl="1"/>
            <a:r>
              <a:rPr lang="en-GB" sz="2000" dirty="0"/>
              <a:t>Voting process</a:t>
            </a:r>
          </a:p>
          <a:p>
            <a:r>
              <a:rPr lang="en-GB" b="1" dirty="0">
                <a:hlinkClick r:id="rId5" action="ppaction://hlinksldjump"/>
              </a:rPr>
              <a:t>Next steps</a:t>
            </a:r>
            <a:endParaRPr lang="en-GB" b="1" dirty="0"/>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686233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4DB1-7F10-4AE8-9682-070617F09240}"/>
              </a:ext>
            </a:extLst>
          </p:cNvPr>
          <p:cNvSpPr>
            <a:spLocks noGrp="1"/>
          </p:cNvSpPr>
          <p:nvPr>
            <p:ph type="ctrTitle"/>
          </p:nvPr>
        </p:nvSpPr>
        <p:spPr/>
        <p:txBody>
          <a:bodyPr/>
          <a:lstStyle/>
          <a:p>
            <a:r>
              <a:rPr lang="en-GB" dirty="0">
                <a:solidFill>
                  <a:schemeClr val="tx1"/>
                </a:solidFill>
                <a:cs typeface="Arial" panose="020B0604020202020204" pitchFamily="34" charset="0"/>
              </a:rPr>
              <a:t>Next steps</a:t>
            </a:r>
            <a:endParaRPr lang="en-GB" dirty="0"/>
          </a:p>
        </p:txBody>
      </p:sp>
      <p:sp>
        <p:nvSpPr>
          <p:cNvPr id="3" name="Slide Number Placeholder 3">
            <a:extLst>
              <a:ext uri="{FF2B5EF4-FFF2-40B4-BE49-F238E27FC236}">
                <a16:creationId xmlns:a16="http://schemas.microsoft.com/office/drawing/2014/main" id="{701607AC-DCF2-4D5C-9A0B-15F568E82384}"/>
              </a:ext>
            </a:extLst>
          </p:cNvPr>
          <p:cNvSpPr txBox="1">
            <a:spLocks/>
          </p:cNvSpPr>
          <p:nvPr/>
        </p:nvSpPr>
        <p:spPr>
          <a:xfrm>
            <a:off x="-13199" y="6284421"/>
            <a:ext cx="3311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7E6B6FB5-4010-46E8-B47B-1AE3C0E9FCBC}" type="slidenum">
              <a:rPr lang="en-US" sz="900" b="1" smtClean="0">
                <a:solidFill>
                  <a:prstClr val="white"/>
                </a:solidFill>
                <a:latin typeface="Tahoma"/>
              </a:rPr>
              <a:pPr algn="ctr">
                <a:defRPr/>
              </a:pPr>
              <a:t>30</a:t>
            </a:fld>
            <a:endParaRPr lang="en-US" sz="900" b="1" dirty="0">
              <a:solidFill>
                <a:prstClr val="white"/>
              </a:solidFill>
              <a:latin typeface="Tahoma"/>
            </a:endParaRPr>
          </a:p>
        </p:txBody>
      </p:sp>
    </p:spTree>
    <p:extLst>
      <p:ext uri="{BB962C8B-B14F-4D97-AF65-F5344CB8AC3E}">
        <p14:creationId xmlns:p14="http://schemas.microsoft.com/office/powerpoint/2010/main" val="3990815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200" y="493776"/>
            <a:ext cx="10757452" cy="804863"/>
          </a:xfrm>
        </p:spPr>
        <p:txBody>
          <a:bodyPr/>
          <a:lstStyle/>
          <a:p>
            <a:r>
              <a:rPr lang="en-GB" sz="3200" dirty="0"/>
              <a:t>What will the Consensus Statements lead to?</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38200" y="1794809"/>
            <a:ext cx="5378726" cy="1709728"/>
          </a:xfrm>
        </p:spPr>
        <p:txBody>
          <a:bodyPr/>
          <a:lstStyle/>
          <a:p>
            <a:r>
              <a:rPr lang="en-US" sz="2400" dirty="0"/>
              <a:t>They mark the first step in raising awareness of the benefits of cochlear implantation in adults and in improving how potential CI candidates are identified and treated. </a:t>
            </a:r>
          </a:p>
          <a:p>
            <a:endParaRPr lang="en-US" sz="2400" dirty="0"/>
          </a:p>
          <a:p>
            <a:r>
              <a:rPr lang="en-US" sz="2400" dirty="0"/>
              <a:t>The ultimate goal is to improve hearing and QoL in adults with  SNHL who are eligible for     unilateral cochlear implantation. </a:t>
            </a:r>
            <a:endParaRPr lang="en-AU" sz="2400" dirty="0"/>
          </a:p>
          <a:p>
            <a:endParaRPr lang="en-GB" sz="1800" dirty="0"/>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pic>
        <p:nvPicPr>
          <p:cNvPr id="13" name="Picture 12">
            <a:extLst>
              <a:ext uri="{FF2B5EF4-FFF2-40B4-BE49-F238E27FC236}">
                <a16:creationId xmlns:a16="http://schemas.microsoft.com/office/drawing/2014/main" id="{D1205F12-D46C-46F9-BBFE-F08D3DD38C4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6926" y="2360121"/>
            <a:ext cx="5715000" cy="3924300"/>
          </a:xfrm>
          <a:prstGeom prst="rect">
            <a:avLst/>
          </a:prstGeom>
        </p:spPr>
      </p:pic>
    </p:spTree>
    <p:extLst>
      <p:ext uri="{BB962C8B-B14F-4D97-AF65-F5344CB8AC3E}">
        <p14:creationId xmlns:p14="http://schemas.microsoft.com/office/powerpoint/2010/main" val="607561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B8F5CE-88AA-429A-91AC-B03AD69965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4523" y="4668653"/>
            <a:ext cx="2189347" cy="2189347"/>
          </a:xfrm>
          <a:prstGeom prst="rect">
            <a:avLst/>
          </a:prstGeom>
        </p:spPr>
      </p:pic>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199" y="493776"/>
            <a:ext cx="9777413" cy="804863"/>
          </a:xfrm>
        </p:spPr>
        <p:txBody>
          <a:bodyPr/>
          <a:lstStyle/>
          <a:p>
            <a:r>
              <a:rPr lang="en-GB" sz="3200" dirty="0"/>
              <a:t>Maximizing the impact of the Delphi process</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17617" y="1485901"/>
            <a:ext cx="10744730" cy="1779883"/>
          </a:xfrm>
        </p:spPr>
        <p:txBody>
          <a:bodyPr/>
          <a:lstStyle/>
          <a:p>
            <a:pPr>
              <a:spcBef>
                <a:spcPts val="1500"/>
              </a:spcBef>
            </a:pPr>
            <a:r>
              <a:rPr lang="en-AU" dirty="0"/>
              <a:t>An international consensus paper will be submitted to a </a:t>
            </a:r>
            <a:r>
              <a:rPr lang="en-AU" b="1" dirty="0"/>
              <a:t>high-impact</a:t>
            </a:r>
            <a:r>
              <a:rPr lang="en-AU" dirty="0"/>
              <a:t> journal</a:t>
            </a:r>
          </a:p>
          <a:p>
            <a:pPr>
              <a:spcBef>
                <a:spcPts val="1500"/>
              </a:spcBef>
            </a:pPr>
            <a:r>
              <a:rPr lang="en-AU" dirty="0"/>
              <a:t>Following publication, </a:t>
            </a:r>
            <a:r>
              <a:rPr lang="en-AU" b="1" dirty="0"/>
              <a:t>the real work begins for all of us!</a:t>
            </a:r>
            <a:r>
              <a:rPr lang="en-AU" dirty="0"/>
              <a:t> </a:t>
            </a:r>
          </a:p>
          <a:p>
            <a:pPr>
              <a:spcBef>
                <a:spcPts val="1500"/>
              </a:spcBef>
            </a:pPr>
            <a:r>
              <a:rPr lang="en-AU" b="1" dirty="0"/>
              <a:t>Dissemination and promotion is key </a:t>
            </a:r>
            <a:r>
              <a:rPr lang="en-AU" dirty="0"/>
              <a:t>to help the statements influence awareness and referral </a:t>
            </a:r>
            <a:r>
              <a:rPr lang="en-AU" dirty="0" err="1"/>
              <a:t>behavior</a:t>
            </a:r>
            <a:endParaRPr lang="en-AU" dirty="0"/>
          </a:p>
          <a:p>
            <a:pPr>
              <a:spcBef>
                <a:spcPts val="1500"/>
              </a:spcBef>
            </a:pPr>
            <a:endParaRPr lang="en-AU" b="1" dirty="0"/>
          </a:p>
          <a:p>
            <a:pPr marL="180335" fontAlgn="base">
              <a:spcBef>
                <a:spcPct val="0"/>
              </a:spcBef>
            </a:pPr>
            <a:endParaRPr lang="en-GB" dirty="0">
              <a:ea typeface="Arial Unicode MS" panose="020B0604020202020204" pitchFamily="34" charset="-128"/>
            </a:endParaRPr>
          </a:p>
          <a:p>
            <a:endParaRPr lang="en-GB" dirty="0"/>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
        <p:nvSpPr>
          <p:cNvPr id="6" name="Rectangle: Rounded Corners 5">
            <a:extLst>
              <a:ext uri="{FF2B5EF4-FFF2-40B4-BE49-F238E27FC236}">
                <a16:creationId xmlns:a16="http://schemas.microsoft.com/office/drawing/2014/main" id="{3EDC149D-F6EB-4C1E-945A-204D072555DE}"/>
              </a:ext>
            </a:extLst>
          </p:cNvPr>
          <p:cNvSpPr/>
          <p:nvPr/>
        </p:nvSpPr>
        <p:spPr>
          <a:xfrm>
            <a:off x="6987787" y="3329755"/>
            <a:ext cx="4154620" cy="1015880"/>
          </a:xfrm>
          <a:prstGeom prst="roundRect">
            <a:avLst/>
          </a:prstGeom>
          <a:solidFill>
            <a:srgbClr val="C6E6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Tahoma"/>
                <a:ea typeface="+mn-ea"/>
                <a:cs typeface="+mn-cs"/>
              </a:rPr>
              <a:t>Adoption </a:t>
            </a:r>
            <a:r>
              <a:rPr kumimoji="0" lang="en-AU" sz="1800" b="0" i="0" u="none" strike="noStrike" kern="1200" cap="none" spc="0" normalizeH="0" baseline="0" noProof="0" dirty="0">
                <a:ln>
                  <a:noFill/>
                </a:ln>
                <a:solidFill>
                  <a:prstClr val="black"/>
                </a:solidFill>
                <a:effectLst/>
                <a:uLnTx/>
                <a:uFillTx/>
                <a:latin typeface="Tahoma"/>
                <a:ea typeface="+mn-ea"/>
                <a:cs typeface="+mn-cs"/>
              </a:rPr>
              <a:t>of clinical practice guidelines</a:t>
            </a:r>
            <a:endParaRPr kumimoji="0" lang="en-GB" sz="2400" b="0" i="0" u="none" strike="noStrike" kern="1200" cap="none" spc="0" normalizeH="0" baseline="0" noProof="0" dirty="0">
              <a:ln>
                <a:noFill/>
              </a:ln>
              <a:solidFill>
                <a:prstClr val="black"/>
              </a:solidFill>
              <a:effectLst/>
              <a:uLnTx/>
              <a:uFillTx/>
              <a:latin typeface="Tahoma"/>
              <a:ea typeface="+mn-ea"/>
              <a:cs typeface="+mn-cs"/>
            </a:endParaRPr>
          </a:p>
        </p:txBody>
      </p:sp>
      <p:sp>
        <p:nvSpPr>
          <p:cNvPr id="17" name="Rectangle: Rounded Corners 16">
            <a:extLst>
              <a:ext uri="{FF2B5EF4-FFF2-40B4-BE49-F238E27FC236}">
                <a16:creationId xmlns:a16="http://schemas.microsoft.com/office/drawing/2014/main" id="{D5EC418D-E0EB-4837-BA39-D20DD6805B58}"/>
              </a:ext>
            </a:extLst>
          </p:cNvPr>
          <p:cNvSpPr/>
          <p:nvPr/>
        </p:nvSpPr>
        <p:spPr>
          <a:xfrm>
            <a:off x="2224577" y="3329755"/>
            <a:ext cx="4154620" cy="1015879"/>
          </a:xfrm>
          <a:prstGeom prst="roundRect">
            <a:avLst/>
          </a:prstGeom>
          <a:solidFill>
            <a:srgbClr val="C6E6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Tahoma"/>
                <a:ea typeface="+mn-ea"/>
                <a:cs typeface="+mn-cs"/>
              </a:rPr>
              <a:t>Engagement</a:t>
            </a:r>
            <a:r>
              <a:rPr kumimoji="0" lang="en-AU" sz="1800" b="0" i="0" u="none" strike="noStrike" kern="1200" cap="none" spc="0" normalizeH="0" baseline="0" noProof="0" dirty="0">
                <a:ln>
                  <a:noFill/>
                </a:ln>
                <a:solidFill>
                  <a:prstClr val="black"/>
                </a:solidFill>
                <a:effectLst/>
                <a:uLnTx/>
                <a:uFillTx/>
                <a:latin typeface="Tahoma"/>
                <a:ea typeface="+mn-ea"/>
                <a:cs typeface="+mn-cs"/>
              </a:rPr>
              <a:t> of professionals and community</a:t>
            </a:r>
            <a:endParaRPr kumimoji="0" lang="en-GB" sz="2400" b="1" i="0" u="none" strike="noStrike" kern="1200" cap="none" spc="0" normalizeH="0" baseline="0" noProof="0" dirty="0">
              <a:ln>
                <a:noFill/>
              </a:ln>
              <a:solidFill>
                <a:prstClr val="black"/>
              </a:solidFill>
              <a:effectLst/>
              <a:uLnTx/>
              <a:uFillTx/>
              <a:latin typeface="Tahoma"/>
              <a:ea typeface="+mn-ea"/>
              <a:cs typeface="+mn-cs"/>
            </a:endParaRPr>
          </a:p>
        </p:txBody>
      </p:sp>
      <p:sp>
        <p:nvSpPr>
          <p:cNvPr id="18" name="Rectangle: Rounded Corners 17">
            <a:extLst>
              <a:ext uri="{FF2B5EF4-FFF2-40B4-BE49-F238E27FC236}">
                <a16:creationId xmlns:a16="http://schemas.microsoft.com/office/drawing/2014/main" id="{21A9288B-B0D0-4199-B97B-0A8435CDB65E}"/>
              </a:ext>
            </a:extLst>
          </p:cNvPr>
          <p:cNvSpPr/>
          <p:nvPr/>
        </p:nvSpPr>
        <p:spPr>
          <a:xfrm>
            <a:off x="7723499" y="4644990"/>
            <a:ext cx="4154620" cy="1015879"/>
          </a:xfrm>
          <a:prstGeom prst="roundRect">
            <a:avLst/>
          </a:prstGeom>
          <a:solidFill>
            <a:srgbClr val="C6E6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ahoma"/>
                <a:ea typeface="+mn-ea"/>
                <a:cs typeface="+mn-cs"/>
              </a:rPr>
              <a:t>Policy</a:t>
            </a:r>
            <a:r>
              <a:rPr kumimoji="0" lang="en-GB" sz="1800" b="0" i="0" u="none" strike="noStrike" kern="1200" cap="none" spc="0" normalizeH="0" baseline="0" noProof="0" dirty="0">
                <a:ln>
                  <a:noFill/>
                </a:ln>
                <a:solidFill>
                  <a:prstClr val="black"/>
                </a:solidFill>
                <a:effectLst/>
                <a:uLnTx/>
                <a:uFillTx/>
                <a:latin typeface="Tahoma"/>
                <a:ea typeface="+mn-ea"/>
                <a:cs typeface="+mn-cs"/>
              </a:rPr>
              <a:t> advocacy to positively influence decision-making for payers and policy makers</a:t>
            </a:r>
          </a:p>
        </p:txBody>
      </p:sp>
      <p:sp>
        <p:nvSpPr>
          <p:cNvPr id="16" name="Rectangle: Rounded Corners 15">
            <a:extLst>
              <a:ext uri="{FF2B5EF4-FFF2-40B4-BE49-F238E27FC236}">
                <a16:creationId xmlns:a16="http://schemas.microsoft.com/office/drawing/2014/main" id="{1FD4334B-6277-4825-922A-5A742980F079}"/>
              </a:ext>
            </a:extLst>
          </p:cNvPr>
          <p:cNvSpPr/>
          <p:nvPr/>
        </p:nvSpPr>
        <p:spPr>
          <a:xfrm>
            <a:off x="930184" y="4668653"/>
            <a:ext cx="4154620" cy="1015879"/>
          </a:xfrm>
          <a:prstGeom prst="roundRect">
            <a:avLst/>
          </a:prstGeom>
          <a:solidFill>
            <a:srgbClr val="C6E6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ahoma"/>
                <a:ea typeface="+mn-ea"/>
                <a:cs typeface="+mn-cs"/>
              </a:rPr>
              <a:t>Development</a:t>
            </a:r>
            <a:r>
              <a:rPr kumimoji="0" lang="en-GB" sz="1800" b="0" i="0" u="none" strike="noStrike" kern="1200" cap="none" spc="0" normalizeH="0" baseline="0" noProof="0" dirty="0">
                <a:ln>
                  <a:noFill/>
                </a:ln>
                <a:solidFill>
                  <a:prstClr val="black"/>
                </a:solidFill>
                <a:effectLst/>
                <a:uLnTx/>
                <a:uFillTx/>
                <a:latin typeface="Tahoma"/>
                <a:ea typeface="+mn-ea"/>
                <a:cs typeface="+mn-cs"/>
              </a:rPr>
              <a:t> of country-specific clinical practice guidelines through national medical academies</a:t>
            </a:r>
          </a:p>
        </p:txBody>
      </p:sp>
    </p:spTree>
    <p:extLst>
      <p:ext uri="{BB962C8B-B14F-4D97-AF65-F5344CB8AC3E}">
        <p14:creationId xmlns:p14="http://schemas.microsoft.com/office/powerpoint/2010/main" val="1012260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
        <p:nvSpPr>
          <p:cNvPr id="8" name="Content Placeholder 2">
            <a:extLst>
              <a:ext uri="{FF2B5EF4-FFF2-40B4-BE49-F238E27FC236}">
                <a16:creationId xmlns:a16="http://schemas.microsoft.com/office/drawing/2014/main" id="{650ACF03-BBC1-402F-BA05-B03933A9ABD3}"/>
              </a:ext>
            </a:extLst>
          </p:cNvPr>
          <p:cNvSpPr txBox="1">
            <a:spLocks/>
          </p:cNvSpPr>
          <p:nvPr/>
        </p:nvSpPr>
        <p:spPr>
          <a:xfrm>
            <a:off x="838200" y="4955458"/>
            <a:ext cx="4728100" cy="1769289"/>
          </a:xfrm>
          <a:prstGeom prst="rect">
            <a:avLst/>
          </a:prstGeom>
        </p:spPr>
        <p:txBody>
          <a:bodyPr vert="horz" lIns="91440" tIns="0" rIns="91440" bIns="0" rtlCol="0">
            <a:noAutofit/>
          </a:bodyPr>
          <a:lstStyle>
            <a:lvl1pPr marL="182880" indent="-182880" algn="l" defTabSz="914400" rtl="0" eaLnBrk="1" latinLnBrk="0" hangingPunct="1">
              <a:lnSpc>
                <a:spcPct val="100000"/>
              </a:lnSpc>
              <a:spcBef>
                <a:spcPts val="1000"/>
              </a:spcBef>
              <a:buClr>
                <a:schemeClr val="accent1"/>
              </a:buClr>
              <a:buSzPct val="125000"/>
              <a:buFont typeface="Arial" panose="020B0604020202020204" pitchFamily="34" charset="0"/>
              <a:buChar char="•"/>
              <a:defRPr sz="2000" kern="1200">
                <a:solidFill>
                  <a:schemeClr val="tx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335" marR="0" lvl="0" indent="-182880" algn="l" defTabSz="914400" rtl="0" eaLnBrk="1" fontAlgn="base" latinLnBrk="0" hangingPunct="1">
              <a:lnSpc>
                <a:spcPct val="100000"/>
              </a:lnSpc>
              <a:spcBef>
                <a:spcPct val="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Arial Unicode MS" panose="020B0604020202020204" pitchFamily="34" charset="-128"/>
              <a:cs typeface="+mn-cs"/>
            </a:endParaRPr>
          </a:p>
          <a:p>
            <a:pPr marL="182880" marR="0" lvl="0" indent="-18288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p:txBody>
      </p:sp>
      <p:sp>
        <p:nvSpPr>
          <p:cNvPr id="44" name="Title 43">
            <a:extLst>
              <a:ext uri="{FF2B5EF4-FFF2-40B4-BE49-F238E27FC236}">
                <a16:creationId xmlns:a16="http://schemas.microsoft.com/office/drawing/2014/main" id="{3CB9E0C8-B984-48DF-B35D-8E072EB732C8}"/>
              </a:ext>
            </a:extLst>
          </p:cNvPr>
          <p:cNvSpPr>
            <a:spLocks noGrp="1"/>
          </p:cNvSpPr>
          <p:nvPr>
            <p:ph type="title"/>
          </p:nvPr>
        </p:nvSpPr>
        <p:spPr>
          <a:xfrm>
            <a:off x="838199" y="493776"/>
            <a:ext cx="9714875" cy="804863"/>
          </a:xfrm>
        </p:spPr>
        <p:txBody>
          <a:bodyPr/>
          <a:lstStyle/>
          <a:p>
            <a:r>
              <a:rPr lang="en-AU" sz="3200" dirty="0"/>
              <a:t>Working together towards the same goal</a:t>
            </a:r>
            <a:br>
              <a:rPr lang="en-AU" dirty="0"/>
            </a:br>
            <a:endParaRPr lang="en-GB" dirty="0"/>
          </a:p>
        </p:txBody>
      </p:sp>
      <p:sp>
        <p:nvSpPr>
          <p:cNvPr id="13" name="Text Placeholder 4">
            <a:extLst>
              <a:ext uri="{FF2B5EF4-FFF2-40B4-BE49-F238E27FC236}">
                <a16:creationId xmlns:a16="http://schemas.microsoft.com/office/drawing/2014/main" id="{925CD38B-3294-4B39-9F68-839C4A0E2BBE}"/>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r>
              <a:rPr lang="en-US" dirty="0"/>
              <a:t>CAPAC, Consumer and Professional Advocacy Committee; CI, cochlear implant</a:t>
            </a:r>
          </a:p>
        </p:txBody>
      </p:sp>
      <p:graphicFrame>
        <p:nvGraphicFramePr>
          <p:cNvPr id="3" name="Diagram 2">
            <a:extLst>
              <a:ext uri="{FF2B5EF4-FFF2-40B4-BE49-F238E27FC236}">
                <a16:creationId xmlns:a16="http://schemas.microsoft.com/office/drawing/2014/main" id="{E088352E-43A0-42D4-91A9-576F0F7A8E5F}"/>
              </a:ext>
            </a:extLst>
          </p:cNvPr>
          <p:cNvGraphicFramePr/>
          <p:nvPr>
            <p:extLst/>
          </p:nvPr>
        </p:nvGraphicFramePr>
        <p:xfrm>
          <a:off x="1473199" y="1298639"/>
          <a:ext cx="9245601" cy="4947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Rounded Corners 4">
            <a:extLst>
              <a:ext uri="{FF2B5EF4-FFF2-40B4-BE49-F238E27FC236}">
                <a16:creationId xmlns:a16="http://schemas.microsoft.com/office/drawing/2014/main" id="{94322E02-9D7D-48B1-B490-535943BAB7E3}"/>
              </a:ext>
            </a:extLst>
          </p:cNvPr>
          <p:cNvSpPr/>
          <p:nvPr/>
        </p:nvSpPr>
        <p:spPr>
          <a:xfrm>
            <a:off x="5055475" y="3049183"/>
            <a:ext cx="2081048" cy="1446552"/>
          </a:xfrm>
          <a:prstGeom prst="roundRect">
            <a:avLst/>
          </a:prstGeom>
          <a:solidFill>
            <a:srgbClr val="C6E6A2"/>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ahoma"/>
                <a:ea typeface="+mn-ea"/>
                <a:cs typeface="+mn-cs"/>
              </a:rPr>
              <a:t>Greater access to CIs and better quality of life</a:t>
            </a:r>
          </a:p>
        </p:txBody>
      </p:sp>
    </p:spTree>
    <p:extLst>
      <p:ext uri="{BB962C8B-B14F-4D97-AF65-F5344CB8AC3E}">
        <p14:creationId xmlns:p14="http://schemas.microsoft.com/office/powerpoint/2010/main" val="893107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81733" y="4774668"/>
            <a:ext cx="10428529" cy="676595"/>
          </a:xfrm>
          <a:prstGeom prst="rect">
            <a:avLst/>
          </a:prstGeom>
          <a:ln algn="ctr"/>
          <a:extLst>
            <a:ext uri="{91240B29-F687-4f45-9708-019B960494DF}">
              <a14:hiddenLine xmlns:a14="http://schemas.microsoft.com/office/drawing/2010/main" xmlns="" w="9525" algn="ctr">
                <a:solidFill>
                  <a:srgbClr val="000000"/>
                </a:solidFill>
                <a:miter lim="800000"/>
                <a:headEnd/>
                <a:tailEnd/>
              </a14:hiddenLine>
            </a:ext>
          </a:extLst>
        </p:spPr>
        <p:txBody>
          <a:bodyPr anchor="b">
            <a:noAutofit/>
          </a:bodyPr>
          <a:lstStyle>
            <a:lvl1pPr algn="l" rtl="0" eaLnBrk="0" fontAlgn="base" hangingPunct="0">
              <a:lnSpc>
                <a:spcPts val="4000"/>
              </a:lnSpc>
              <a:spcBef>
                <a:spcPct val="0"/>
              </a:spcBef>
              <a:spcAft>
                <a:spcPct val="0"/>
              </a:spcAft>
              <a:defRPr sz="4000" b="1">
                <a:ln>
                  <a:noFill/>
                </a:ln>
                <a:solidFill>
                  <a:srgbClr val="FDC82F"/>
                </a:solidFill>
                <a:effectLst/>
                <a:latin typeface="+mj-lt"/>
                <a:ea typeface="ＭＳ Ｐゴシック" charset="0"/>
                <a:cs typeface="ＭＳ Ｐゴシック" charset="0"/>
              </a:defRPr>
            </a:lvl1pPr>
            <a:lvl2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5pPr>
            <a:lvl6pPr marL="609585" algn="l" rtl="0" fontAlgn="base">
              <a:spcBef>
                <a:spcPct val="0"/>
              </a:spcBef>
              <a:spcAft>
                <a:spcPct val="0"/>
              </a:spcAft>
              <a:defRPr sz="4267">
                <a:solidFill>
                  <a:schemeClr val="tx2"/>
                </a:solidFill>
                <a:latin typeface="Arial" charset="0"/>
              </a:defRPr>
            </a:lvl6pPr>
            <a:lvl7pPr marL="1219170" algn="l" rtl="0" fontAlgn="base">
              <a:spcBef>
                <a:spcPct val="0"/>
              </a:spcBef>
              <a:spcAft>
                <a:spcPct val="0"/>
              </a:spcAft>
              <a:defRPr sz="4267">
                <a:solidFill>
                  <a:schemeClr val="tx2"/>
                </a:solidFill>
                <a:latin typeface="Arial" charset="0"/>
              </a:defRPr>
            </a:lvl7pPr>
            <a:lvl8pPr marL="1828754" algn="l" rtl="0" fontAlgn="base">
              <a:spcBef>
                <a:spcPct val="0"/>
              </a:spcBef>
              <a:spcAft>
                <a:spcPct val="0"/>
              </a:spcAft>
              <a:defRPr sz="4267">
                <a:solidFill>
                  <a:schemeClr val="tx2"/>
                </a:solidFill>
                <a:latin typeface="Arial" charset="0"/>
              </a:defRPr>
            </a:lvl8pPr>
            <a:lvl9pPr marL="2438339" algn="l" rtl="0" fontAlgn="base">
              <a:spcBef>
                <a:spcPct val="0"/>
              </a:spcBef>
              <a:spcAft>
                <a:spcPct val="0"/>
              </a:spcAft>
              <a:defRPr sz="4267">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4800" b="1" i="0" u="none" strike="noStrike" kern="1200" cap="all" spc="0" normalizeH="0" baseline="0" noProof="0" dirty="0">
                <a:ln>
                  <a:noFill/>
                </a:ln>
                <a:solidFill>
                  <a:srgbClr val="000000"/>
                </a:solidFill>
                <a:effectLst/>
                <a:uLnTx/>
                <a:uFillTx/>
                <a:latin typeface="Calibri" panose="020F0502020204030204"/>
                <a:ea typeface="ＭＳ Ｐゴシック" charset="0"/>
                <a:cs typeface="Arial" panose="020B0604020202020204" pitchFamily="34" charset="0"/>
              </a:rPr>
              <a:t>STANDARD OF CARE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3600" b="0" i="0" u="none" strike="noStrike" kern="1200" cap="none" spc="0" normalizeH="0" baseline="0" noProof="0" dirty="0">
                <a:ln>
                  <a:noFill/>
                </a:ln>
                <a:solidFill>
                  <a:srgbClr val="000000"/>
                </a:solidFill>
                <a:effectLst/>
                <a:uLnTx/>
                <a:uFillTx/>
                <a:latin typeface="Calibri Light" panose="020F0302020204030204"/>
                <a:ea typeface="ＭＳ Ｐゴシック" charset="0"/>
                <a:cs typeface="Arial" panose="020B0604020202020204" pitchFamily="34" charset="0"/>
              </a:rPr>
              <a:t>For adults with severe to profound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3600" b="0" i="0" u="none" strike="noStrike" kern="1200" cap="none" spc="0" normalizeH="0" baseline="0" noProof="0" dirty="0">
                <a:ln>
                  <a:noFill/>
                </a:ln>
                <a:solidFill>
                  <a:srgbClr val="000000"/>
                </a:solidFill>
                <a:effectLst/>
                <a:uLnTx/>
                <a:uFillTx/>
                <a:latin typeface="Calibri Light" panose="020F0302020204030204"/>
                <a:ea typeface="ＭＳ Ｐゴシック" charset="0"/>
                <a:cs typeface="Arial" panose="020B0604020202020204" pitchFamily="34" charset="0"/>
              </a:rPr>
              <a:t>sensorineural hearing loss</a:t>
            </a:r>
            <a:endParaRPr kumimoji="0" lang="en-AU" altLang="en-US" sz="3600" b="1" i="0" u="none" strike="noStrike" kern="1200" cap="none" spc="0" normalizeH="0" baseline="0" noProof="0" dirty="0">
              <a:ln>
                <a:noFill/>
              </a:ln>
              <a:solidFill>
                <a:srgbClr val="000000"/>
              </a:solidFill>
              <a:effectLst/>
              <a:uLnTx/>
              <a:uFillTx/>
              <a:latin typeface="Tahoma"/>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AU" altLang="en-US" sz="3600" b="1" i="0" u="none" strike="noStrike" kern="1200" cap="none" spc="0" normalizeH="0" baseline="0" noProof="0" dirty="0">
                <a:ln>
                  <a:noFill/>
                </a:ln>
                <a:solidFill>
                  <a:srgbClr val="000000"/>
                </a:solidFill>
                <a:effectLst/>
                <a:uLnTx/>
                <a:uFillTx/>
                <a:latin typeface="Tahoma"/>
                <a:ea typeface="ＭＳ Ｐゴシック" charset="0"/>
                <a:cs typeface="Arial" panose="020B0604020202020204" pitchFamily="34" charset="0"/>
              </a:rPr>
            </a:br>
            <a:r>
              <a:rPr kumimoji="0" lang="en-AU" altLang="en-US" sz="3600" b="0" i="0" u="none" strike="noStrike" kern="1200" cap="none" spc="0" normalizeH="0" baseline="0" noProof="0" dirty="0">
                <a:ln>
                  <a:noFill/>
                </a:ln>
                <a:solidFill>
                  <a:srgbClr val="000000"/>
                </a:solidFill>
                <a:effectLst/>
                <a:uLnTx/>
                <a:uFillTx/>
                <a:latin typeface="Calibri Light" panose="020F0302020204030204"/>
                <a:ea typeface="ＭＳ Ｐゴシック" charset="0"/>
                <a:cs typeface="Arial" panose="020B0604020202020204" pitchFamily="34" charset="0"/>
              </a:rPr>
              <a:t>Unilateral Cochlear Implants for Bilateral Severe, Profound, or Moderate Sloping to Profound Sensorineural Hearing Loss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3600" b="1"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panose="020B0604020202020204" pitchFamily="34" charset="0"/>
              </a:rPr>
              <a:t>Consensus for cochlear implantation</a:t>
            </a:r>
            <a:endParaRPr kumimoji="0" lang="en-AU" altLang="en-US" sz="36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panose="020B0604020202020204" pitchFamily="34" charset="0"/>
            </a:endParaRPr>
          </a:p>
        </p:txBody>
      </p:sp>
      <p:sp>
        <p:nvSpPr>
          <p:cNvPr id="5" name="Rectangle 3"/>
          <p:cNvSpPr txBox="1">
            <a:spLocks noChangeArrowheads="1"/>
          </p:cNvSpPr>
          <p:nvPr/>
        </p:nvSpPr>
        <p:spPr>
          <a:xfrm>
            <a:off x="881733" y="5935238"/>
            <a:ext cx="7770812" cy="806450"/>
          </a:xfrm>
          <a:prstGeom prst="rect">
            <a:avLst/>
          </a:prstGeom>
          <a:ln algn="ctr"/>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marL="0" indent="0" algn="l" defTabSz="1219170" rtl="0" eaLnBrk="0" fontAlgn="base" hangingPunct="0">
              <a:lnSpc>
                <a:spcPts val="3200"/>
              </a:lnSpc>
              <a:spcBef>
                <a:spcPct val="20000"/>
              </a:spcBef>
              <a:spcAft>
                <a:spcPct val="0"/>
              </a:spcAft>
              <a:buClrTx/>
              <a:buFontTx/>
              <a:buNone/>
              <a:defRPr sz="3200">
                <a:solidFill>
                  <a:schemeClr val="bg1"/>
                </a:solidFill>
                <a:latin typeface="+mn-lt"/>
                <a:ea typeface="ＭＳ Ｐゴシック" charset="0"/>
                <a:cs typeface="+mn-cs"/>
              </a:defRPr>
            </a:lvl1pPr>
            <a:lvl2pPr marL="711182" indent="-355591" algn="l" rtl="0" eaLnBrk="0" fontAlgn="base" hangingPunct="0">
              <a:spcBef>
                <a:spcPct val="20000"/>
              </a:spcBef>
              <a:spcAft>
                <a:spcPct val="0"/>
              </a:spcAft>
              <a:buClrTx/>
              <a:buFont typeface="Arial" charset="0"/>
              <a:buChar char="–"/>
              <a:defRPr sz="2400">
                <a:solidFill>
                  <a:schemeClr val="tx1"/>
                </a:solidFill>
                <a:latin typeface="+mn-lt"/>
                <a:ea typeface="Arial" charset="0"/>
                <a:cs typeface="+mn-cs"/>
              </a:defRPr>
            </a:lvl2pPr>
            <a:lvl3pPr marL="1193770" indent="-114297" algn="l" rtl="0" eaLnBrk="0" fontAlgn="base" hangingPunct="0">
              <a:spcBef>
                <a:spcPct val="20000"/>
              </a:spcBef>
              <a:spcAft>
                <a:spcPct val="0"/>
              </a:spcAft>
              <a:buClr>
                <a:schemeClr val="hlink"/>
              </a:buClr>
              <a:buFont typeface="Arial" charset="0"/>
              <a:defRPr>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cs typeface="+mn-cs"/>
              </a:defRPr>
            </a:lvl6pPr>
            <a:lvl7pPr marL="3962301" indent="-304792" algn="l" rtl="0" fontAlgn="base">
              <a:spcBef>
                <a:spcPct val="20000"/>
              </a:spcBef>
              <a:spcAft>
                <a:spcPct val="0"/>
              </a:spcAft>
              <a:buChar char="»"/>
              <a:defRPr sz="2667">
                <a:solidFill>
                  <a:schemeClr val="tx1"/>
                </a:solidFill>
                <a:latin typeface="+mn-lt"/>
                <a:cs typeface="+mn-cs"/>
              </a:defRPr>
            </a:lvl7pPr>
            <a:lvl8pPr marL="4571886" indent="-304792" algn="l" rtl="0" fontAlgn="base">
              <a:spcBef>
                <a:spcPct val="20000"/>
              </a:spcBef>
              <a:spcAft>
                <a:spcPct val="0"/>
              </a:spcAft>
              <a:buChar char="»"/>
              <a:defRPr sz="2667">
                <a:solidFill>
                  <a:schemeClr val="tx1"/>
                </a:solidFill>
                <a:latin typeface="+mn-lt"/>
                <a:cs typeface="+mn-cs"/>
              </a:defRPr>
            </a:lvl8pPr>
            <a:lvl9pPr marL="5181470" indent="-304792" algn="l" rtl="0" fontAlgn="base">
              <a:spcBef>
                <a:spcPct val="20000"/>
              </a:spcBef>
              <a:spcAft>
                <a:spcPct val="0"/>
              </a:spcAft>
              <a:buChar char="»"/>
              <a:defRPr sz="2667">
                <a:solidFill>
                  <a:schemeClr val="tx1"/>
                </a:solidFill>
                <a:latin typeface="+mn-lt"/>
                <a:cs typeface="+mn-cs"/>
              </a:defRPr>
            </a:lvl9pPr>
          </a:lstStyle>
          <a:p>
            <a:pPr marL="0" marR="0" lvl="0" indent="0" algn="l" defTabSz="457200" rtl="0" eaLnBrk="1" fontAlgn="base" latinLnBrk="0" hangingPunct="1">
              <a:lnSpc>
                <a:spcPts val="3200"/>
              </a:lnSpc>
              <a:spcBef>
                <a:spcPct val="20000"/>
              </a:spcBef>
              <a:spcAft>
                <a:spcPct val="0"/>
              </a:spcAft>
              <a:buClrTx/>
              <a:buSzTx/>
              <a:buFontTx/>
              <a:buNone/>
              <a:tabLst/>
              <a:defRPr/>
            </a:pPr>
            <a:r>
              <a:rPr kumimoji="0" lang="en-AU" altLang="en-US" sz="3200" b="0" i="0" u="none" strike="noStrike" kern="0" cap="none" spc="0" normalizeH="0" baseline="0" noProof="0" dirty="0">
                <a:ln>
                  <a:noFill/>
                </a:ln>
                <a:solidFill>
                  <a:srgbClr val="FFFFFF">
                    <a:lumMod val="75000"/>
                  </a:srgbClr>
                </a:solidFill>
                <a:effectLst/>
                <a:uLnTx/>
                <a:uFillTx/>
                <a:latin typeface="Calibri" panose="020F0502020204030204"/>
                <a:ea typeface="ＭＳ Ｐゴシック" pitchFamily="34" charset="-128"/>
                <a:cs typeface="+mn-cs"/>
              </a:rPr>
              <a:t>INSERT DATE HERE</a:t>
            </a:r>
          </a:p>
        </p:txBody>
      </p:sp>
      <p:cxnSp>
        <p:nvCxnSpPr>
          <p:cNvPr id="6" name="Straight Connector 5"/>
          <p:cNvCxnSpPr/>
          <p:nvPr/>
        </p:nvCxnSpPr>
        <p:spPr>
          <a:xfrm flipV="1">
            <a:off x="668214" y="2884551"/>
            <a:ext cx="10855569" cy="468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2CD45E0-DCA3-49BD-A9A3-8DB0B674600F}"/>
              </a:ext>
            </a:extLst>
          </p:cNvPr>
          <p:cNvSpPr/>
          <p:nvPr/>
        </p:nvSpPr>
        <p:spPr>
          <a:xfrm>
            <a:off x="9056451" y="5355570"/>
            <a:ext cx="2675106" cy="11593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INSERT INSTITUTION LOGO HERE</a:t>
            </a:r>
            <a:endParaRPr kumimoji="0" lang="en-AU"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78D1A937-D8AB-4D0F-A53A-795F2A2A674E}"/>
              </a:ext>
            </a:extLst>
          </p:cNvPr>
          <p:cNvSpPr txBox="1">
            <a:spLocks/>
          </p:cNvSpPr>
          <p:nvPr/>
        </p:nvSpPr>
        <p:spPr>
          <a:xfrm>
            <a:off x="-13199" y="6284421"/>
            <a:ext cx="3311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7E6B6FB5-4010-46E8-B47B-1AE3C0E9FCBC}" type="slidenum">
              <a:rPr lang="en-US" sz="900" b="1" smtClean="0">
                <a:solidFill>
                  <a:prstClr val="white"/>
                </a:solidFill>
                <a:latin typeface="Tahoma"/>
              </a:rPr>
              <a:pPr algn="ctr">
                <a:defRPr/>
              </a:pPr>
              <a:t>34</a:t>
            </a:fld>
            <a:endParaRPr lang="en-US" sz="900" b="1" dirty="0">
              <a:solidFill>
                <a:prstClr val="white"/>
              </a:solidFill>
              <a:latin typeface="Tahoma"/>
            </a:endParaRPr>
          </a:p>
        </p:txBody>
      </p:sp>
    </p:spTree>
    <p:extLst>
      <p:ext uri="{BB962C8B-B14F-4D97-AF65-F5344CB8AC3E}">
        <p14:creationId xmlns:p14="http://schemas.microsoft.com/office/powerpoint/2010/main" val="384647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2502"/>
            <a:ext cx="9867900" cy="804863"/>
          </a:xfrm>
        </p:spPr>
        <p:txBody>
          <a:bodyPr/>
          <a:lstStyle/>
          <a:p>
            <a:r>
              <a:rPr lang="en-AU" sz="4000" dirty="0">
                <a:solidFill>
                  <a:schemeClr val="tx1"/>
                </a:solidFill>
                <a:latin typeface="+mn-lt"/>
              </a:rPr>
              <a:t>Consensus Statement Categories </a:t>
            </a:r>
          </a:p>
        </p:txBody>
      </p:sp>
      <p:sp>
        <p:nvSpPr>
          <p:cNvPr id="6" name="Rectangle 5"/>
          <p:cNvSpPr/>
          <p:nvPr/>
        </p:nvSpPr>
        <p:spPr>
          <a:xfrm>
            <a:off x="838200" y="1444079"/>
            <a:ext cx="11306880" cy="4900059"/>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AU"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Level of awareness of CIs</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AU"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Best practice clinical pathway for Diagnosis</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AU"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Best practice guidelines for surgery</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AU"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Clinical effectiveness of CIs</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AU"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Factors associated with post-implantation outcomes</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AU"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The relationship between hearing loss and depression, cognition, and dementia</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AU"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Cost implications of CIs</a:t>
            </a:r>
          </a:p>
        </p:txBody>
      </p:sp>
      <p:cxnSp>
        <p:nvCxnSpPr>
          <p:cNvPr id="4" name="Straight Connector 3">
            <a:extLst>
              <a:ext uri="{FF2B5EF4-FFF2-40B4-BE49-F238E27FC236}">
                <a16:creationId xmlns:a16="http://schemas.microsoft.com/office/drawing/2014/main" id="{4E863342-D6C3-4CC5-B618-724F93F21437}"/>
              </a:ext>
            </a:extLst>
          </p:cNvPr>
          <p:cNvCxnSpPr>
            <a:cxnSpLocks/>
          </p:cNvCxnSpPr>
          <p:nvPr/>
        </p:nvCxnSpPr>
        <p:spPr>
          <a:xfrm>
            <a:off x="741012" y="1121336"/>
            <a:ext cx="9241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3">
            <a:extLst>
              <a:ext uri="{FF2B5EF4-FFF2-40B4-BE49-F238E27FC236}">
                <a16:creationId xmlns:a16="http://schemas.microsoft.com/office/drawing/2014/main" id="{5EAF2140-F0D8-48F7-B4D2-251C4F5E7977}"/>
              </a:ext>
            </a:extLst>
          </p:cNvPr>
          <p:cNvSpPr>
            <a:spLocks noGrp="1"/>
          </p:cNvSpPr>
          <p:nvPr>
            <p:ph type="sldNum" sz="quarter" idx="11"/>
          </p:nvPr>
        </p:nvSpPr>
        <p:spPr>
          <a:xfrm>
            <a:off x="-13199" y="6284421"/>
            <a:ext cx="3311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1293254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309143-5D33-4C40-AB57-8F9C46313DAF}"/>
              </a:ext>
            </a:extLst>
          </p:cNvPr>
          <p:cNvSpPr>
            <a:spLocks noGrp="1"/>
          </p:cNvSpPr>
          <p:nvPr>
            <p:ph type="sldNum" sz="quarter" idx="4294967295"/>
          </p:nvPr>
        </p:nvSpPr>
        <p:spPr>
          <a:xfrm>
            <a:off x="0" y="6284913"/>
            <a:ext cx="330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58807E6D-7499-4CBF-9438-01FB5BDBAA27}"/>
              </a:ext>
            </a:extLst>
          </p:cNvPr>
          <p:cNvSpPr/>
          <p:nvPr/>
        </p:nvSpPr>
        <p:spPr>
          <a:xfrm>
            <a:off x="1766887" y="1975349"/>
            <a:ext cx="8658225" cy="290730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Level of awareness of CIs</a:t>
            </a:r>
            <a:endParaRPr kumimoji="0" lang="en-GB"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477460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person, indoor, wall, man&#10;&#10;Description automatically generated">
            <a:extLst>
              <a:ext uri="{FF2B5EF4-FFF2-40B4-BE49-F238E27FC236}">
                <a16:creationId xmlns:a16="http://schemas.microsoft.com/office/drawing/2014/main" id="{BD4097B6-189C-4AB3-9F17-8CB8996AFADA}"/>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4801419" y="-1"/>
            <a:ext cx="7414562" cy="6858000"/>
          </a:xfrm>
          <a:prstGeom prst="rect">
            <a:avLst/>
          </a:prstGeom>
        </p:spPr>
      </p:pic>
      <p:sp>
        <p:nvSpPr>
          <p:cNvPr id="8" name="Rectangle 7">
            <a:extLst>
              <a:ext uri="{FF2B5EF4-FFF2-40B4-BE49-F238E27FC236}">
                <a16:creationId xmlns:a16="http://schemas.microsoft.com/office/drawing/2014/main" id="{0CACB0C5-F0BE-4952-A2E5-1E0700815C9A}"/>
              </a:ext>
            </a:extLst>
          </p:cNvPr>
          <p:cNvSpPr/>
          <p:nvPr/>
        </p:nvSpPr>
        <p:spPr>
          <a:xfrm rot="16200000" flipH="1" flipV="1">
            <a:off x="1183459" y="-1111688"/>
            <a:ext cx="6857998" cy="9081377"/>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AU" sz="4000" dirty="0">
                <a:solidFill>
                  <a:schemeClr val="tx1"/>
                </a:solidFill>
                <a:latin typeface="+mn-lt"/>
              </a:rPr>
              <a:t>Consensus Statement</a:t>
            </a: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Rectangle 4"/>
          <p:cNvSpPr/>
          <p:nvPr/>
        </p:nvSpPr>
        <p:spPr>
          <a:xfrm>
            <a:off x="532900" y="1369606"/>
            <a:ext cx="6586978" cy="4812023"/>
          </a:xfrm>
          <a:prstGeom prst="rect">
            <a:avLst/>
          </a:prstGeom>
        </p:spPr>
        <p:txBody>
          <a:bodyPr wrap="square">
            <a:spAutoFit/>
          </a:bodyPr>
          <a:lstStyle/>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AU"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Level of awareness of CIs</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endParaRPr kumimoji="0" lang="en-AU"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Awareness of cochlear implants among primary and hearing healthcare providers is inadequate, leading to under-identification of eligible candidates. Clearer referral and candidacy pathways would help increase access to cochlear implants.</a:t>
            </a:r>
            <a:r>
              <a:rPr kumimoji="0" lang="en-US" sz="3200" b="0" i="1" u="none" strike="noStrike" kern="1200" cap="none" spc="0" normalizeH="0" baseline="30000" noProof="0" dirty="0">
                <a:ln>
                  <a:noFill/>
                </a:ln>
                <a:solidFill>
                  <a:srgbClr val="000000"/>
                </a:solidFill>
                <a:effectLst/>
                <a:uLnTx/>
                <a:uFillTx/>
                <a:latin typeface="Calibri" panose="020F0502020204030204"/>
                <a:ea typeface="+mn-ea"/>
                <a:cs typeface="+mn-cs"/>
              </a:rPr>
              <a:t> </a:t>
            </a:r>
            <a:endParaRPr kumimoji="0" lang="en-AU" sz="32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p:txBody>
      </p:sp>
      <p:sp>
        <p:nvSpPr>
          <p:cNvPr id="6" name="TextBox 5">
            <a:extLst>
              <a:ext uri="{FF2B5EF4-FFF2-40B4-BE49-F238E27FC236}">
                <a16:creationId xmlns:a16="http://schemas.microsoft.com/office/drawing/2014/main" id="{EB85BB0E-6D69-4678-AEE5-CD4E5D241BE8}"/>
              </a:ext>
            </a:extLst>
          </p:cNvPr>
          <p:cNvSpPr txBox="1"/>
          <p:nvPr/>
        </p:nvSpPr>
        <p:spPr>
          <a:xfrm>
            <a:off x="527054" y="6365926"/>
            <a:ext cx="108558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a:ln>
                  <a:noFill/>
                </a:ln>
                <a:solidFill>
                  <a:srgbClr val="000000"/>
                </a:solidFill>
                <a:effectLst/>
                <a:uLnTx/>
                <a:uFillTx/>
                <a:latin typeface="Calibri" panose="020F0502020204030204"/>
                <a:ea typeface="+mn-ea"/>
                <a:cs typeface="+mn-cs"/>
              </a:rPr>
              <a:t>Delphi Consensus Group on Cochlear Implantation in Adults</a:t>
            </a:r>
            <a:r>
              <a:rPr kumimoji="0" lang="en-AU" sz="1400" b="0" i="1" u="none" strike="noStrike" kern="1200" cap="none" spc="0" normalizeH="0" baseline="0" noProof="0" dirty="0">
                <a:ln>
                  <a:noFill/>
                </a:ln>
                <a:solidFill>
                  <a:srgbClr val="808080"/>
                </a:solidFill>
                <a:effectLst/>
                <a:uLnTx/>
                <a:uFillTx/>
                <a:latin typeface="Calibri" panose="020F0502020204030204"/>
                <a:ea typeface="+mn-ea"/>
                <a:cs typeface="+mn-cs"/>
              </a:rPr>
              <a:t> </a:t>
            </a:r>
          </a:p>
        </p:txBody>
      </p:sp>
      <p:cxnSp>
        <p:nvCxnSpPr>
          <p:cNvPr id="9" name="Straight Connector 8">
            <a:extLst>
              <a:ext uri="{FF2B5EF4-FFF2-40B4-BE49-F238E27FC236}">
                <a16:creationId xmlns:a16="http://schemas.microsoft.com/office/drawing/2014/main" id="{631AD0C3-669D-43EE-BDA9-9482BCFC1945}"/>
              </a:ext>
            </a:extLst>
          </p:cNvPr>
          <p:cNvCxnSpPr>
            <a:cxnSpLocks/>
          </p:cNvCxnSpPr>
          <p:nvPr/>
        </p:nvCxnSpPr>
        <p:spPr>
          <a:xfrm>
            <a:off x="527054" y="1035324"/>
            <a:ext cx="5059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80223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309143-5D33-4C40-AB57-8F9C46313DAF}"/>
              </a:ext>
            </a:extLst>
          </p:cNvPr>
          <p:cNvSpPr>
            <a:spLocks noGrp="1"/>
          </p:cNvSpPr>
          <p:nvPr>
            <p:ph type="sldNum" sz="quarter" idx="4294967295"/>
          </p:nvPr>
        </p:nvSpPr>
        <p:spPr>
          <a:xfrm>
            <a:off x="0" y="6284913"/>
            <a:ext cx="330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prstClr val="white"/>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58807E6D-7499-4CBF-9438-01FB5BDBAA27}"/>
              </a:ext>
            </a:extLst>
          </p:cNvPr>
          <p:cNvSpPr/>
          <p:nvPr/>
        </p:nvSpPr>
        <p:spPr>
          <a:xfrm>
            <a:off x="1766887" y="1975349"/>
            <a:ext cx="8658225" cy="290730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Best practice clinical pathway for diagnosis</a:t>
            </a:r>
            <a:endParaRPr kumimoji="0" lang="en-GB"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776816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erson sitting in front of a computer&#10;&#10;Description automatically generated">
            <a:extLst>
              <a:ext uri="{FF2B5EF4-FFF2-40B4-BE49-F238E27FC236}">
                <a16:creationId xmlns:a16="http://schemas.microsoft.com/office/drawing/2014/main" id="{04CD8946-7CA3-4565-BBB1-66EBDA5BE8FC}"/>
              </a:ext>
            </a:extLst>
          </p:cNvPr>
          <p:cNvPicPr>
            <a:picLocks noChangeAspect="1"/>
          </p:cNvPicPr>
          <p:nvPr/>
        </p:nvPicPr>
        <p:blipFill rotWithShape="1">
          <a:blip r:embed="rId2" cstate="screen">
            <a:alphaModFix amt="56000"/>
            <a:extLst>
              <a:ext uri="{28A0092B-C50C-407E-A947-70E740481C1C}">
                <a14:useLocalDpi xmlns:a14="http://schemas.microsoft.com/office/drawing/2010/main"/>
              </a:ext>
            </a:extLst>
          </a:blip>
          <a:srcRect/>
          <a:stretch/>
        </p:blipFill>
        <p:spPr>
          <a:xfrm>
            <a:off x="5018958" y="-2"/>
            <a:ext cx="7173042" cy="6858001"/>
          </a:xfrm>
          <a:prstGeom prst="rect">
            <a:avLst/>
          </a:prstGeom>
        </p:spPr>
      </p:pic>
      <p:sp>
        <p:nvSpPr>
          <p:cNvPr id="8" name="Rectangle 7">
            <a:extLst>
              <a:ext uri="{FF2B5EF4-FFF2-40B4-BE49-F238E27FC236}">
                <a16:creationId xmlns:a16="http://schemas.microsoft.com/office/drawing/2014/main" id="{7E69E90F-7EBF-4154-A627-DE6B63F6C1E7}"/>
              </a:ext>
            </a:extLst>
          </p:cNvPr>
          <p:cNvSpPr/>
          <p:nvPr/>
        </p:nvSpPr>
        <p:spPr>
          <a:xfrm rot="16200000" flipH="1" flipV="1">
            <a:off x="1014294" y="-942524"/>
            <a:ext cx="6857998" cy="8743050"/>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AU" sz="4000" dirty="0">
                <a:solidFill>
                  <a:schemeClr val="tx1"/>
                </a:solidFill>
                <a:latin typeface="+mn-lt"/>
              </a:rPr>
              <a:t>Consensus Statements</a:t>
            </a: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Rectangle 4"/>
          <p:cNvSpPr/>
          <p:nvPr/>
        </p:nvSpPr>
        <p:spPr>
          <a:xfrm>
            <a:off x="527054" y="1736476"/>
            <a:ext cx="6483350" cy="4478149"/>
          </a:xfrm>
          <a:prstGeom prst="rect">
            <a:avLst/>
          </a:prstGeom>
        </p:spPr>
        <p:txBody>
          <a:bodyPr wrap="square">
            <a:spAutoFit/>
          </a:bodyPr>
          <a:lstStyle/>
          <a:p>
            <a:pPr marL="365125" marR="0" lvl="0" indent="-365125" algn="l" defTabSz="914400" rtl="0" eaLnBrk="1" fontAlgn="auto" latinLnBrk="0" hangingPunct="1">
              <a:lnSpc>
                <a:spcPct val="100000"/>
              </a:lnSpc>
              <a:spcBef>
                <a:spcPts val="600"/>
              </a:spcBef>
              <a:spcAft>
                <a:spcPts val="0"/>
              </a:spcAft>
              <a:buClrTx/>
              <a:buSzTx/>
              <a:buFont typeface="+mj-lt"/>
              <a:buAutoNum type="arabicPeriod" startAt="2"/>
              <a:tabLst/>
              <a:defRPr/>
            </a:pPr>
            <a:r>
              <a:rPr kumimoji="0" lang="en-AU" sz="3200" b="0" i="0" u="none" strike="noStrike" kern="1200" cap="none" spc="0" normalizeH="0" baseline="0" noProof="0" dirty="0">
                <a:ln>
                  <a:noFill/>
                </a:ln>
                <a:solidFill>
                  <a:srgbClr val="000000"/>
                </a:solidFill>
                <a:effectLst/>
                <a:uLnTx/>
                <a:uFillTx/>
                <a:latin typeface="Calibri" panose="020F0502020204030204"/>
                <a:ea typeface="+mn-ea"/>
                <a:cs typeface="+mn-cs"/>
              </a:rPr>
              <a:t>Detection of hearing loss in adults is important; pure tone audiometry screening methods are considered the most effective. </a:t>
            </a:r>
          </a:p>
          <a:p>
            <a:pPr marL="354013" marR="0" lvl="0" indent="0" algn="l" defTabSz="914400" rtl="0" eaLnBrk="1" fontAlgn="auto" latinLnBrk="0" hangingPunct="1">
              <a:lnSpc>
                <a:spcPct val="100000"/>
              </a:lnSpc>
              <a:spcBef>
                <a:spcPts val="600"/>
              </a:spcBef>
              <a:spcAft>
                <a:spcPts val="0"/>
              </a:spcAft>
              <a:buClrTx/>
              <a:buSzTx/>
              <a:buFontTx/>
              <a:buNone/>
              <a:tabLst/>
              <a:defRPr/>
            </a:pPr>
            <a:r>
              <a:rPr kumimoji="0" lang="en-AU" sz="3200" b="0" i="0" u="none" strike="noStrike" kern="1200" cap="none" spc="0" normalizeH="0" baseline="0" noProof="0" dirty="0">
                <a:ln>
                  <a:noFill/>
                </a:ln>
                <a:solidFill>
                  <a:srgbClr val="000000"/>
                </a:solidFill>
                <a:effectLst/>
                <a:uLnTx/>
                <a:uFillTx/>
                <a:latin typeface="Calibri" panose="020F0502020204030204"/>
                <a:ea typeface="+mn-ea"/>
                <a:cs typeface="+mn-cs"/>
              </a:rPr>
              <a:t>The addition of a questionnaire or interview to the screening can improve the detection of sensorineural hearing loss.</a:t>
            </a:r>
            <a:r>
              <a:rPr kumimoji="0" lang="en-AU" sz="3200" b="0" i="1" u="none" strike="noStrike" kern="1200" cap="none" spc="0" normalizeH="0" baseline="30000" noProof="0" dirty="0">
                <a:ln>
                  <a:noFill/>
                </a:ln>
                <a:solidFill>
                  <a:srgbClr val="000000"/>
                </a:solidFill>
                <a:effectLst/>
                <a:uLnTx/>
                <a:uFillTx/>
                <a:latin typeface="Calibri" panose="020F0502020204030204"/>
                <a:ea typeface="+mn-ea"/>
                <a:cs typeface="+mn-cs"/>
              </a:rPr>
              <a:t>1</a:t>
            </a:r>
            <a:endParaRPr kumimoji="0" lang="en-AU"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AU" sz="14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p:txBody>
      </p:sp>
      <p:sp>
        <p:nvSpPr>
          <p:cNvPr id="6" name="TextBox 5">
            <a:extLst>
              <a:ext uri="{FF2B5EF4-FFF2-40B4-BE49-F238E27FC236}">
                <a16:creationId xmlns:a16="http://schemas.microsoft.com/office/drawing/2014/main" id="{EB85BB0E-6D69-4678-AEE5-CD4E5D241BE8}"/>
              </a:ext>
            </a:extLst>
          </p:cNvPr>
          <p:cNvSpPr txBox="1"/>
          <p:nvPr/>
        </p:nvSpPr>
        <p:spPr>
          <a:xfrm>
            <a:off x="527054" y="6478957"/>
            <a:ext cx="108558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30000" noProof="0" dirty="0">
                <a:ln>
                  <a:noFill/>
                </a:ln>
                <a:solidFill>
                  <a:srgbClr val="000000"/>
                </a:solidFill>
                <a:effectLst/>
                <a:uLnTx/>
                <a:uFillTx/>
                <a:latin typeface="Calibri" panose="020F0502020204030204"/>
                <a:ea typeface="+mn-ea"/>
                <a:cs typeface="+mn-cs"/>
              </a:rPr>
              <a:t>1</a:t>
            </a:r>
            <a:r>
              <a:rPr kumimoji="0" lang="en-AU" sz="1400" b="0" i="1" u="none" strike="noStrike" kern="1200" cap="none" spc="0" normalizeH="0" baseline="0" noProof="0" dirty="0">
                <a:ln>
                  <a:noFill/>
                </a:ln>
                <a:solidFill>
                  <a:srgbClr val="000000"/>
                </a:solidFill>
                <a:effectLst/>
                <a:uLnTx/>
                <a:uFillTx/>
                <a:latin typeface="Calibri" panose="020F0502020204030204"/>
                <a:ea typeface="+mn-ea"/>
                <a:cs typeface="+mn-cs"/>
              </a:rPr>
              <a:t>Delphi Consensus Group on Cochlear Implantation in Adults; </a:t>
            </a:r>
          </a:p>
        </p:txBody>
      </p:sp>
      <p:cxnSp>
        <p:nvCxnSpPr>
          <p:cNvPr id="9" name="Straight Connector 8">
            <a:extLst>
              <a:ext uri="{FF2B5EF4-FFF2-40B4-BE49-F238E27FC236}">
                <a16:creationId xmlns:a16="http://schemas.microsoft.com/office/drawing/2014/main" id="{710CADDD-4841-4DFF-8B22-455F8CC3DF8D}"/>
              </a:ext>
            </a:extLst>
          </p:cNvPr>
          <p:cNvCxnSpPr>
            <a:cxnSpLocks/>
          </p:cNvCxnSpPr>
          <p:nvPr/>
        </p:nvCxnSpPr>
        <p:spPr>
          <a:xfrm>
            <a:off x="386662" y="1016351"/>
            <a:ext cx="55639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96190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4DB1-7F10-4AE8-9682-070617F09240}"/>
              </a:ext>
            </a:extLst>
          </p:cNvPr>
          <p:cNvSpPr>
            <a:spLocks noGrp="1"/>
          </p:cNvSpPr>
          <p:nvPr>
            <p:ph type="ctrTitle"/>
          </p:nvPr>
        </p:nvSpPr>
        <p:spPr>
          <a:xfrm>
            <a:off x="839416" y="1493672"/>
            <a:ext cx="10361984" cy="1825600"/>
          </a:xfrm>
        </p:spPr>
        <p:txBody>
          <a:bodyPr/>
          <a:lstStyle/>
          <a:p>
            <a:r>
              <a:rPr lang="en-GB" dirty="0">
                <a:solidFill>
                  <a:schemeClr val="tx1"/>
                </a:solidFill>
                <a:cs typeface="Arial" panose="020B0604020202020204" pitchFamily="34" charset="0"/>
              </a:rPr>
              <a:t>Global burden of hearing loss</a:t>
            </a:r>
            <a:endParaRPr lang="en-GB" dirty="0"/>
          </a:p>
        </p:txBody>
      </p:sp>
      <p:sp>
        <p:nvSpPr>
          <p:cNvPr id="3" name="Slide Number Placeholder 3">
            <a:extLst>
              <a:ext uri="{FF2B5EF4-FFF2-40B4-BE49-F238E27FC236}">
                <a16:creationId xmlns:a16="http://schemas.microsoft.com/office/drawing/2014/main" id="{FBDD4917-31BB-4C19-AE5D-2BF3E7D1D98B}"/>
              </a:ext>
            </a:extLst>
          </p:cNvPr>
          <p:cNvSpPr txBox="1">
            <a:spLocks/>
          </p:cNvSpPr>
          <p:nvPr/>
        </p:nvSpPr>
        <p:spPr>
          <a:xfrm>
            <a:off x="0" y="6492875"/>
            <a:ext cx="3311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7E6B6FB5-4010-46E8-B47B-1AE3C0E9FCBC}" type="slidenum">
              <a:rPr lang="en-US" sz="900" b="1" smtClean="0">
                <a:solidFill>
                  <a:prstClr val="white"/>
                </a:solidFill>
                <a:latin typeface="Tahoma"/>
              </a:rPr>
              <a:pPr algn="ctr">
                <a:defRPr/>
              </a:pPr>
              <a:t>4</a:t>
            </a:fld>
            <a:endParaRPr lang="en-US" sz="900" b="1" dirty="0">
              <a:solidFill>
                <a:prstClr val="white"/>
              </a:solidFill>
              <a:latin typeface="Tahoma"/>
            </a:endParaRPr>
          </a:p>
        </p:txBody>
      </p:sp>
    </p:spTree>
    <p:extLst>
      <p:ext uri="{BB962C8B-B14F-4D97-AF65-F5344CB8AC3E}">
        <p14:creationId xmlns:p14="http://schemas.microsoft.com/office/powerpoint/2010/main" val="1765917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erson standing in front of a computer&#10;&#10;Description automatically generated">
            <a:extLst>
              <a:ext uri="{FF2B5EF4-FFF2-40B4-BE49-F238E27FC236}">
                <a16:creationId xmlns:a16="http://schemas.microsoft.com/office/drawing/2014/main" id="{4C1C2DE4-E7A8-42E6-A2E1-0C5B2561599E}"/>
              </a:ext>
            </a:extLst>
          </p:cNvPr>
          <p:cNvPicPr>
            <a:picLocks noChangeAspect="1"/>
          </p:cNvPicPr>
          <p:nvPr/>
        </p:nvPicPr>
        <p:blipFill rotWithShape="1">
          <a:blip r:embed="rId2" cstate="screen">
            <a:alphaModFix amt="52000"/>
            <a:extLst>
              <a:ext uri="{28A0092B-C50C-407E-A947-70E740481C1C}">
                <a14:useLocalDpi xmlns:a14="http://schemas.microsoft.com/office/drawing/2010/main"/>
              </a:ext>
            </a:extLst>
          </a:blip>
          <a:srcRect/>
          <a:stretch/>
        </p:blipFill>
        <p:spPr>
          <a:xfrm>
            <a:off x="2572755" y="0"/>
            <a:ext cx="9619245" cy="6858000"/>
          </a:xfrm>
          <a:prstGeom prst="rect">
            <a:avLst/>
          </a:prstGeom>
        </p:spPr>
      </p:pic>
      <p:sp>
        <p:nvSpPr>
          <p:cNvPr id="8" name="Rectangle 7">
            <a:extLst>
              <a:ext uri="{FF2B5EF4-FFF2-40B4-BE49-F238E27FC236}">
                <a16:creationId xmlns:a16="http://schemas.microsoft.com/office/drawing/2014/main" id="{7E69E90F-7EBF-4154-A627-DE6B63F6C1E7}"/>
              </a:ext>
            </a:extLst>
          </p:cNvPr>
          <p:cNvSpPr/>
          <p:nvPr/>
        </p:nvSpPr>
        <p:spPr>
          <a:xfrm rot="16200000" flipH="1" flipV="1">
            <a:off x="1014294" y="-942524"/>
            <a:ext cx="6857998" cy="8743050"/>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AU" sz="4000" dirty="0">
                <a:solidFill>
                  <a:schemeClr val="tx1"/>
                </a:solidFill>
                <a:latin typeface="+mn-lt"/>
              </a:rPr>
              <a:t>Consensus Statements</a:t>
            </a: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Rectangle 4"/>
          <p:cNvSpPr/>
          <p:nvPr/>
        </p:nvSpPr>
        <p:spPr>
          <a:xfrm>
            <a:off x="385541" y="1436421"/>
            <a:ext cx="6683853" cy="5201424"/>
          </a:xfrm>
          <a:prstGeom prst="rect">
            <a:avLst/>
          </a:prstGeom>
        </p:spPr>
        <p:txBody>
          <a:bodyPr wrap="square">
            <a:spAutoFit/>
          </a:bodyPr>
          <a:lstStyle/>
          <a:p>
            <a:pPr marL="514350" marR="0" lvl="0" indent="-514350" algn="l" defTabSz="914400" rtl="0" eaLnBrk="1" fontAlgn="auto" latinLnBrk="0" hangingPunct="1">
              <a:lnSpc>
                <a:spcPct val="100000"/>
              </a:lnSpc>
              <a:spcBef>
                <a:spcPts val="1200"/>
              </a:spcBef>
              <a:spcAft>
                <a:spcPts val="0"/>
              </a:spcAft>
              <a:buClrTx/>
              <a:buSzTx/>
              <a:buFont typeface="+mj-lt"/>
              <a:buAutoNum type="arabicPeriod" startAt="3"/>
              <a:tabLst/>
              <a:defRPr/>
            </a:pPr>
            <a:r>
              <a:rPr kumimoji="0" lang="en-AU" sz="3200" b="0" i="0" u="none" strike="noStrike" kern="1200" cap="none" spc="0" normalizeH="0" baseline="0" noProof="0" dirty="0">
                <a:ln>
                  <a:noFill/>
                </a:ln>
                <a:solidFill>
                  <a:srgbClr val="000000"/>
                </a:solidFill>
                <a:effectLst/>
                <a:uLnTx/>
                <a:uFillTx/>
                <a:latin typeface="Calibri" panose="020F0502020204030204"/>
                <a:ea typeface="+mn-ea"/>
                <a:cs typeface="+mn-cs"/>
              </a:rPr>
              <a:t>Preferred aided speech recognition tests for cochlear implant candidacy in adults include monosyllabic word tests and sentence tests, conducted in quiet and noise.             </a:t>
            </a:r>
          </a:p>
          <a:p>
            <a:pPr marL="541338" marR="0" lvl="0" indent="-541338" algn="l" defTabSz="914400" rtl="0" eaLnBrk="1" fontAlgn="auto" latinLnBrk="0" hangingPunct="1">
              <a:lnSpc>
                <a:spcPct val="100000"/>
              </a:lnSpc>
              <a:spcBef>
                <a:spcPts val="1200"/>
              </a:spcBef>
              <a:spcAft>
                <a:spcPts val="0"/>
              </a:spcAft>
              <a:buClrTx/>
              <a:buSzTx/>
              <a:buFontTx/>
              <a:buNone/>
              <a:tabLst/>
              <a:defRPr/>
            </a:pPr>
            <a:r>
              <a:rPr kumimoji="0" lang="en-AU" sz="3200" b="0" i="0" u="none" strike="noStrike" kern="1200" cap="none" spc="0" normalizeH="0" baseline="0" noProof="0" dirty="0">
                <a:ln>
                  <a:noFill/>
                </a:ln>
                <a:solidFill>
                  <a:srgbClr val="000000"/>
                </a:solidFill>
                <a:effectLst/>
                <a:uLnTx/>
                <a:uFillTx/>
                <a:latin typeface="Calibri" panose="020F0502020204030204"/>
                <a:ea typeface="+mn-ea"/>
                <a:cs typeface="+mn-cs"/>
              </a:rPr>
              <a:t>      Further standardisation of speech                                          recognition tests is needed to facilitate comparison of outcomes across studies and countries.</a:t>
            </a:r>
            <a:r>
              <a:rPr kumimoji="0" lang="en-AU" sz="3200" b="0" i="1" u="none" strike="noStrike" kern="1200" cap="none" spc="0" normalizeH="0" baseline="30000" noProof="0" dirty="0">
                <a:ln>
                  <a:noFill/>
                </a:ln>
                <a:solidFill>
                  <a:srgbClr val="000000"/>
                </a:solidFill>
                <a:effectLst/>
                <a:uLnTx/>
                <a:uFillTx/>
                <a:latin typeface="Calibri" panose="020F0502020204030204"/>
                <a:ea typeface="+mn-ea"/>
                <a:cs typeface="+mn-cs"/>
              </a:rPr>
              <a:t>1</a:t>
            </a:r>
            <a:endParaRPr kumimoji="0" lang="en-AU"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65125" marR="0" lvl="0" indent="-365125" algn="l" defTabSz="914400" rtl="0" eaLnBrk="1" fontAlgn="auto" latinLnBrk="0" hangingPunct="1">
              <a:lnSpc>
                <a:spcPct val="100000"/>
              </a:lnSpc>
              <a:spcBef>
                <a:spcPts val="1200"/>
              </a:spcBef>
              <a:spcAft>
                <a:spcPts val="0"/>
              </a:spcAft>
              <a:buClrTx/>
              <a:buSzTx/>
              <a:buFont typeface="+mj-lt"/>
              <a:buAutoNum type="arabicPeriod" startAt="3"/>
              <a:tabLst/>
              <a:defRPr/>
            </a:pPr>
            <a:endParaRPr kumimoji="0" lang="en-AU" sz="14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p:txBody>
      </p:sp>
      <p:cxnSp>
        <p:nvCxnSpPr>
          <p:cNvPr id="9" name="Straight Connector 8">
            <a:extLst>
              <a:ext uri="{FF2B5EF4-FFF2-40B4-BE49-F238E27FC236}">
                <a16:creationId xmlns:a16="http://schemas.microsoft.com/office/drawing/2014/main" id="{710CADDD-4841-4DFF-8B22-455F8CC3DF8D}"/>
              </a:ext>
            </a:extLst>
          </p:cNvPr>
          <p:cNvCxnSpPr>
            <a:cxnSpLocks/>
          </p:cNvCxnSpPr>
          <p:nvPr/>
        </p:nvCxnSpPr>
        <p:spPr>
          <a:xfrm>
            <a:off x="386662" y="1016351"/>
            <a:ext cx="55639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C16FFC6-4FD0-4608-8721-AF36DC0DF893}"/>
              </a:ext>
            </a:extLst>
          </p:cNvPr>
          <p:cNvSpPr txBox="1"/>
          <p:nvPr/>
        </p:nvSpPr>
        <p:spPr>
          <a:xfrm>
            <a:off x="527054" y="6478957"/>
            <a:ext cx="108558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30000" noProof="0" dirty="0">
                <a:ln>
                  <a:noFill/>
                </a:ln>
                <a:solidFill>
                  <a:srgbClr val="000000"/>
                </a:solidFill>
                <a:effectLst/>
                <a:uLnTx/>
                <a:uFillTx/>
                <a:latin typeface="Calibri" panose="020F0502020204030204"/>
                <a:ea typeface="+mn-ea"/>
                <a:cs typeface="+mn-cs"/>
              </a:rPr>
              <a:t>1</a:t>
            </a:r>
            <a:r>
              <a:rPr kumimoji="0" lang="en-AU" sz="1400" b="0" i="1" u="none" strike="noStrike" kern="1200" cap="none" spc="0" normalizeH="0" baseline="0" noProof="0" dirty="0">
                <a:ln>
                  <a:noFill/>
                </a:ln>
                <a:solidFill>
                  <a:srgbClr val="000000"/>
                </a:solidFill>
                <a:effectLst/>
                <a:uLnTx/>
                <a:uFillTx/>
                <a:latin typeface="Calibri" panose="020F0502020204030204"/>
                <a:ea typeface="+mn-ea"/>
                <a:cs typeface="+mn-cs"/>
              </a:rPr>
              <a:t>Delphi Consensus Group on Cochlear Implantation in Adults; </a:t>
            </a:r>
          </a:p>
        </p:txBody>
      </p:sp>
    </p:spTree>
    <p:extLst>
      <p:ext uri="{BB962C8B-B14F-4D97-AF65-F5344CB8AC3E}">
        <p14:creationId xmlns:p14="http://schemas.microsoft.com/office/powerpoint/2010/main" val="363991757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group of people sitting in a chair&#10;&#10;Description automatically generated">
            <a:extLst>
              <a:ext uri="{FF2B5EF4-FFF2-40B4-BE49-F238E27FC236}">
                <a16:creationId xmlns:a16="http://schemas.microsoft.com/office/drawing/2014/main" id="{E2CBF80B-24D4-40B5-8204-994013441FAE}"/>
              </a:ext>
            </a:extLst>
          </p:cNvPr>
          <p:cNvPicPr>
            <a:picLocks noChangeAspect="1"/>
          </p:cNvPicPr>
          <p:nvPr/>
        </p:nvPicPr>
        <p:blipFill rotWithShape="1">
          <a:blip r:embed="rId2" cstate="screen">
            <a:alphaModFix amt="59000"/>
            <a:extLst>
              <a:ext uri="{28A0092B-C50C-407E-A947-70E740481C1C}">
                <a14:useLocalDpi xmlns:a14="http://schemas.microsoft.com/office/drawing/2010/main"/>
              </a:ext>
            </a:extLst>
          </a:blip>
          <a:srcRect/>
          <a:stretch/>
        </p:blipFill>
        <p:spPr>
          <a:xfrm flipH="1">
            <a:off x="5636268" y="0"/>
            <a:ext cx="6637884" cy="6858000"/>
          </a:xfrm>
          <a:prstGeom prst="rect">
            <a:avLst/>
          </a:prstGeom>
        </p:spPr>
      </p:pic>
      <p:sp>
        <p:nvSpPr>
          <p:cNvPr id="13" name="Rectangle 12">
            <a:extLst>
              <a:ext uri="{FF2B5EF4-FFF2-40B4-BE49-F238E27FC236}">
                <a16:creationId xmlns:a16="http://schemas.microsoft.com/office/drawing/2014/main" id="{9BD06C50-C45F-404C-8384-55ABC198342C}"/>
              </a:ext>
            </a:extLst>
          </p:cNvPr>
          <p:cNvSpPr/>
          <p:nvPr/>
        </p:nvSpPr>
        <p:spPr>
          <a:xfrm rot="16200000" flipH="1" flipV="1">
            <a:off x="1014294" y="-942524"/>
            <a:ext cx="6857998" cy="8743050"/>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 name="Rectangle 7">
            <a:extLst>
              <a:ext uri="{FF2B5EF4-FFF2-40B4-BE49-F238E27FC236}">
                <a16:creationId xmlns:a16="http://schemas.microsoft.com/office/drawing/2014/main" id="{7E69E90F-7EBF-4154-A627-DE6B63F6C1E7}"/>
              </a:ext>
            </a:extLst>
          </p:cNvPr>
          <p:cNvSpPr/>
          <p:nvPr/>
        </p:nvSpPr>
        <p:spPr>
          <a:xfrm rot="16200000" flipH="1" flipV="1">
            <a:off x="5592" y="-215634"/>
            <a:ext cx="6857998" cy="7289270"/>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AU" sz="4000" dirty="0">
                <a:solidFill>
                  <a:schemeClr val="tx1"/>
                </a:solidFill>
                <a:latin typeface="+mn-lt"/>
              </a:rPr>
              <a:t>Consensus Statements</a:t>
            </a: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Rectangle 4"/>
          <p:cNvSpPr/>
          <p:nvPr/>
        </p:nvSpPr>
        <p:spPr>
          <a:xfrm>
            <a:off x="386662" y="1966195"/>
            <a:ext cx="6144767" cy="370870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AU" sz="3200" b="0" i="0" u="none" strike="noStrike" kern="1200" cap="none" spc="0" normalizeH="0" baseline="0" noProof="0" dirty="0">
                <a:ln>
                  <a:noFill/>
                </a:ln>
                <a:solidFill>
                  <a:srgbClr val="000000"/>
                </a:solidFill>
                <a:effectLst/>
                <a:uLnTx/>
                <a:uFillTx/>
                <a:latin typeface="Calibri" panose="020F0502020204030204"/>
                <a:ea typeface="+mn-ea"/>
                <a:cs typeface="+mn-cs"/>
              </a:rPr>
              <a:t>Age alone should not be a limiting factor to cochlear implant candidacy, as positive speech recognition and quality of life outcomes are experienced by older adults as well as younger adults.</a:t>
            </a:r>
            <a:r>
              <a:rPr kumimoji="0" lang="en-AU" sz="3200" b="0" i="1" u="none" strike="noStrike" kern="1200" cap="none" spc="0" normalizeH="0" baseline="30000" noProof="0" dirty="0">
                <a:ln>
                  <a:noFill/>
                </a:ln>
                <a:solidFill>
                  <a:srgbClr val="000000"/>
                </a:solidFill>
                <a:effectLst/>
                <a:uLnTx/>
                <a:uFillTx/>
                <a:latin typeface="Calibri" panose="020F0502020204030204"/>
                <a:ea typeface="+mn-ea"/>
                <a:cs typeface="+mn-cs"/>
              </a:rPr>
              <a:t>1</a:t>
            </a:r>
            <a:endParaRPr kumimoji="0" lang="en-AU" sz="3200" b="0" i="1"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p:txBody>
      </p:sp>
      <p:cxnSp>
        <p:nvCxnSpPr>
          <p:cNvPr id="9" name="Straight Connector 8">
            <a:extLst>
              <a:ext uri="{FF2B5EF4-FFF2-40B4-BE49-F238E27FC236}">
                <a16:creationId xmlns:a16="http://schemas.microsoft.com/office/drawing/2014/main" id="{710CADDD-4841-4DFF-8B22-455F8CC3DF8D}"/>
              </a:ext>
            </a:extLst>
          </p:cNvPr>
          <p:cNvCxnSpPr>
            <a:cxnSpLocks/>
          </p:cNvCxnSpPr>
          <p:nvPr/>
        </p:nvCxnSpPr>
        <p:spPr>
          <a:xfrm>
            <a:off x="386662" y="1016351"/>
            <a:ext cx="55639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C302AAF-96DE-485B-B453-5A5453411446}"/>
              </a:ext>
            </a:extLst>
          </p:cNvPr>
          <p:cNvSpPr txBox="1"/>
          <p:nvPr/>
        </p:nvSpPr>
        <p:spPr>
          <a:xfrm>
            <a:off x="527054" y="6478957"/>
            <a:ext cx="108558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30000" noProof="0" dirty="0">
                <a:ln>
                  <a:noFill/>
                </a:ln>
                <a:solidFill>
                  <a:srgbClr val="000000"/>
                </a:solidFill>
                <a:effectLst/>
                <a:uLnTx/>
                <a:uFillTx/>
                <a:latin typeface="Calibri" panose="020F0502020204030204"/>
                <a:ea typeface="+mn-ea"/>
                <a:cs typeface="+mn-cs"/>
              </a:rPr>
              <a:t>1</a:t>
            </a:r>
            <a:r>
              <a:rPr kumimoji="0" lang="en-AU" sz="1400" b="0" i="1" u="none" strike="noStrike" kern="1200" cap="none" spc="0" normalizeH="0" baseline="0" noProof="0" dirty="0">
                <a:ln>
                  <a:noFill/>
                </a:ln>
                <a:solidFill>
                  <a:srgbClr val="000000"/>
                </a:solidFill>
                <a:effectLst/>
                <a:uLnTx/>
                <a:uFillTx/>
                <a:latin typeface="Calibri" panose="020F0502020204030204"/>
                <a:ea typeface="+mn-ea"/>
                <a:cs typeface="+mn-cs"/>
              </a:rPr>
              <a:t>Delphi Consensus Group on Cochlear Implantation in Adults; </a:t>
            </a:r>
          </a:p>
        </p:txBody>
      </p:sp>
    </p:spTree>
    <p:extLst>
      <p:ext uri="{BB962C8B-B14F-4D97-AF65-F5344CB8AC3E}">
        <p14:creationId xmlns:p14="http://schemas.microsoft.com/office/powerpoint/2010/main" val="257840682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309143-5D33-4C40-AB57-8F9C46313DAF}"/>
              </a:ext>
            </a:extLst>
          </p:cNvPr>
          <p:cNvSpPr>
            <a:spLocks noGrp="1"/>
          </p:cNvSpPr>
          <p:nvPr>
            <p:ph type="sldNum" sz="quarter" idx="4294967295"/>
          </p:nvPr>
        </p:nvSpPr>
        <p:spPr>
          <a:xfrm>
            <a:off x="0" y="6284913"/>
            <a:ext cx="330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a:ln>
                <a:noFill/>
              </a:ln>
              <a:solidFill>
                <a:prstClr val="white"/>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58807E6D-7499-4CBF-9438-01FB5BDBAA27}"/>
              </a:ext>
            </a:extLst>
          </p:cNvPr>
          <p:cNvSpPr/>
          <p:nvPr/>
        </p:nvSpPr>
        <p:spPr>
          <a:xfrm>
            <a:off x="1766887" y="1975349"/>
            <a:ext cx="8658225" cy="290730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Best practice guidelines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for surgery</a:t>
            </a:r>
            <a:endParaRPr kumimoji="0" lang="en-GB"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774588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person standing in a room&#10;&#10;Description automatically generated">
            <a:extLst>
              <a:ext uri="{FF2B5EF4-FFF2-40B4-BE49-F238E27FC236}">
                <a16:creationId xmlns:a16="http://schemas.microsoft.com/office/drawing/2014/main" id="{53F9088C-D760-4479-B834-656D7A6956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87878" y="-9912"/>
            <a:ext cx="6504122" cy="6867912"/>
          </a:xfrm>
          <a:prstGeom prst="rect">
            <a:avLst/>
          </a:prstGeom>
        </p:spPr>
      </p:pic>
      <p:sp>
        <p:nvSpPr>
          <p:cNvPr id="8" name="Rectangle 7">
            <a:extLst>
              <a:ext uri="{FF2B5EF4-FFF2-40B4-BE49-F238E27FC236}">
                <a16:creationId xmlns:a16="http://schemas.microsoft.com/office/drawing/2014/main" id="{6F991551-CEEB-4D77-8AAF-3568DB61C1FC}"/>
              </a:ext>
            </a:extLst>
          </p:cNvPr>
          <p:cNvSpPr/>
          <p:nvPr/>
        </p:nvSpPr>
        <p:spPr>
          <a:xfrm rot="16200000" flipH="1" flipV="1">
            <a:off x="1317811" y="-1317808"/>
            <a:ext cx="6857998" cy="9493617"/>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AU" sz="3600" dirty="0">
                <a:solidFill>
                  <a:schemeClr val="tx1"/>
                </a:solidFill>
                <a:latin typeface="+mn-lt"/>
              </a:rPr>
              <a:t>Consensus Statements</a:t>
            </a: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Rectangle 4"/>
          <p:cNvSpPr/>
          <p:nvPr/>
        </p:nvSpPr>
        <p:spPr>
          <a:xfrm>
            <a:off x="527054" y="1545758"/>
            <a:ext cx="6641189" cy="4739759"/>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
                <a:srgbClr val="FFFFFF">
                  <a:lumMod val="50000"/>
                </a:srgbClr>
              </a:buClr>
              <a:buSzTx/>
              <a:buFont typeface="+mj-lt"/>
              <a:buAutoNum type="arabicPeriod" startAt="5"/>
              <a:tabLst/>
              <a:defRPr/>
            </a:pPr>
            <a:r>
              <a:rPr kumimoji="0" lang="en-AU" sz="3200" b="0" i="0" u="none" strike="noStrike" kern="1200" cap="none" spc="0" normalizeH="0" baseline="0" noProof="0" dirty="0">
                <a:ln>
                  <a:noFill/>
                </a:ln>
                <a:solidFill>
                  <a:srgbClr val="000000"/>
                </a:solidFill>
                <a:effectLst/>
                <a:uLnTx/>
                <a:uFillTx/>
                <a:latin typeface="Calibri" panose="020F0502020204030204"/>
                <a:ea typeface="+mn-ea"/>
                <a:cs typeface="+mn-cs"/>
              </a:rPr>
              <a:t>Both curved (perimodiolar) and straight electrodes are clinically effective for cochlear implantation, with a low rate of complications. </a:t>
            </a:r>
          </a:p>
          <a:p>
            <a:pPr marL="514350" marR="0" lvl="0" indent="-514350" algn="l" defTabSz="914400" rtl="0" eaLnBrk="1" fontAlgn="auto" latinLnBrk="0" hangingPunct="1">
              <a:lnSpc>
                <a:spcPct val="100000"/>
              </a:lnSpc>
              <a:spcBef>
                <a:spcPts val="0"/>
              </a:spcBef>
              <a:spcAft>
                <a:spcPts val="0"/>
              </a:spcAft>
              <a:buClr>
                <a:srgbClr val="FFFFFF">
                  <a:lumMod val="50000"/>
                </a:srgbClr>
              </a:buClr>
              <a:buSzTx/>
              <a:buFont typeface="+mj-lt"/>
              <a:buAutoNum type="arabicPeriod" startAt="5"/>
              <a:tabLst/>
              <a:defRPr/>
            </a:pPr>
            <a:endParaRPr kumimoji="0" lang="en-AU"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
                <a:srgbClr val="FFFFFF">
                  <a:lumMod val="50000"/>
                </a:srgbClr>
              </a:buClr>
              <a:buSzTx/>
              <a:buFont typeface="+mj-lt"/>
              <a:buAutoNum type="arabicPeriod" startAt="5"/>
              <a:tabLst/>
              <a:defRPr/>
            </a:pPr>
            <a:r>
              <a:rPr kumimoji="0" lang="en-AU" sz="3200" b="0" i="0" u="none" strike="noStrike" kern="1200" cap="none" spc="0" normalizeH="0" baseline="0" noProof="0" dirty="0">
                <a:ln>
                  <a:noFill/>
                </a:ln>
                <a:solidFill>
                  <a:srgbClr val="000000"/>
                </a:solidFill>
                <a:effectLst/>
                <a:uLnTx/>
                <a:uFillTx/>
                <a:latin typeface="Calibri" panose="020F0502020204030204"/>
                <a:ea typeface="+mn-ea"/>
                <a:cs typeface="+mn-cs"/>
              </a:rPr>
              <a:t>When possible, hearing preservation surgery can be beneficial in individuals with substantial residual hearing.</a:t>
            </a:r>
            <a:r>
              <a:rPr kumimoji="0" lang="en-AU" sz="3200" b="0" i="1" u="none" strike="noStrike" kern="1200" cap="none" spc="0" normalizeH="0" baseline="30000" noProof="0" dirty="0">
                <a:ln>
                  <a:noFill/>
                </a:ln>
                <a:solidFill>
                  <a:srgbClr val="000000"/>
                </a:solidFill>
                <a:effectLst/>
                <a:uLnTx/>
                <a:uFillTx/>
                <a:latin typeface="Calibri" panose="020F0502020204030204"/>
                <a:ea typeface="+mn-ea"/>
                <a:cs typeface="+mn-cs"/>
              </a:rPr>
              <a:t>1</a:t>
            </a:r>
            <a:endParaRPr kumimoji="0" lang="en-AU" sz="3200" b="0" i="1" u="none" strike="noStrike" kern="1200" cap="none" spc="0" normalizeH="0" baseline="30000" noProof="0" dirty="0">
              <a:ln>
                <a:noFill/>
              </a:ln>
              <a:solidFill>
                <a:srgbClr val="000000"/>
              </a:solidFill>
              <a:effectLst/>
              <a:uLnTx/>
              <a:uFillTx/>
              <a:latin typeface="Calibri" panose="020F0502020204030204"/>
              <a:ea typeface="ＭＳ Ｐゴシック"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p:txBody>
      </p:sp>
      <p:sp>
        <p:nvSpPr>
          <p:cNvPr id="6" name="TextBox 5">
            <a:extLst>
              <a:ext uri="{FF2B5EF4-FFF2-40B4-BE49-F238E27FC236}">
                <a16:creationId xmlns:a16="http://schemas.microsoft.com/office/drawing/2014/main" id="{EB85BB0E-6D69-4678-AEE5-CD4E5D241BE8}"/>
              </a:ext>
            </a:extLst>
          </p:cNvPr>
          <p:cNvSpPr txBox="1"/>
          <p:nvPr/>
        </p:nvSpPr>
        <p:spPr>
          <a:xfrm>
            <a:off x="554692" y="6440953"/>
            <a:ext cx="49518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1" u="none" strike="noStrike" kern="1200" cap="none" spc="0" normalizeH="0" baseline="30000" noProof="0" dirty="0">
                <a:ln>
                  <a:noFill/>
                </a:ln>
                <a:solidFill>
                  <a:srgbClr val="000000"/>
                </a:solidFill>
                <a:effectLst/>
                <a:uLnTx/>
                <a:uFillTx/>
                <a:latin typeface="Calibri" panose="020F0502020204030204"/>
                <a:ea typeface="+mn-ea"/>
                <a:cs typeface="+mn-cs"/>
              </a:rPr>
              <a:t>1</a:t>
            </a:r>
            <a:r>
              <a:rPr kumimoji="0" lang="en-AU" sz="1050" b="0" i="1" u="none" strike="noStrike" kern="1200" cap="none" spc="0" normalizeH="0" baseline="0" noProof="0" dirty="0">
                <a:ln>
                  <a:noFill/>
                </a:ln>
                <a:solidFill>
                  <a:srgbClr val="000000"/>
                </a:solidFill>
                <a:effectLst/>
                <a:uLnTx/>
                <a:uFillTx/>
                <a:latin typeface="Calibri" panose="020F0502020204030204"/>
                <a:ea typeface="+mn-ea"/>
                <a:cs typeface="+mn-cs"/>
              </a:rPr>
              <a:t>Delphi Consensus Group on Cochlear Implantation in Adults</a:t>
            </a:r>
            <a:r>
              <a:rPr kumimoji="0" lang="en-AU" sz="1100" b="0" i="1"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cxnSp>
        <p:nvCxnSpPr>
          <p:cNvPr id="9" name="Straight Connector 8">
            <a:extLst>
              <a:ext uri="{FF2B5EF4-FFF2-40B4-BE49-F238E27FC236}">
                <a16:creationId xmlns:a16="http://schemas.microsoft.com/office/drawing/2014/main" id="{C4235862-09D5-4FD7-AA69-DBE747D8B33A}"/>
              </a:ext>
            </a:extLst>
          </p:cNvPr>
          <p:cNvCxnSpPr>
            <a:cxnSpLocks/>
          </p:cNvCxnSpPr>
          <p:nvPr/>
        </p:nvCxnSpPr>
        <p:spPr>
          <a:xfrm>
            <a:off x="527054" y="1035324"/>
            <a:ext cx="53188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45512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309143-5D33-4C40-AB57-8F9C46313DAF}"/>
              </a:ext>
            </a:extLst>
          </p:cNvPr>
          <p:cNvSpPr>
            <a:spLocks noGrp="1"/>
          </p:cNvSpPr>
          <p:nvPr>
            <p:ph type="sldNum" sz="quarter" idx="4294967295"/>
          </p:nvPr>
        </p:nvSpPr>
        <p:spPr>
          <a:xfrm>
            <a:off x="0" y="6284913"/>
            <a:ext cx="330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900" b="1" i="0" u="none" strike="noStrike" kern="1200" cap="none" spc="0" normalizeH="0" baseline="0" noProof="0">
              <a:ln>
                <a:noFill/>
              </a:ln>
              <a:solidFill>
                <a:prstClr val="white"/>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58807E6D-7499-4CBF-9438-01FB5BDBAA27}"/>
              </a:ext>
            </a:extLst>
          </p:cNvPr>
          <p:cNvSpPr/>
          <p:nvPr/>
        </p:nvSpPr>
        <p:spPr>
          <a:xfrm>
            <a:off x="1421538" y="1975349"/>
            <a:ext cx="9348924" cy="290730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Clinical effectiveness of cochlear implants</a:t>
            </a:r>
          </a:p>
        </p:txBody>
      </p:sp>
    </p:spTree>
    <p:extLst>
      <p:ext uri="{BB962C8B-B14F-4D97-AF65-F5344CB8AC3E}">
        <p14:creationId xmlns:p14="http://schemas.microsoft.com/office/powerpoint/2010/main" val="2244010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person, indoor, window, wall&#10;&#10;Description automatically generated">
            <a:extLst>
              <a:ext uri="{FF2B5EF4-FFF2-40B4-BE49-F238E27FC236}">
                <a16:creationId xmlns:a16="http://schemas.microsoft.com/office/drawing/2014/main" id="{518B97C9-D877-4F89-8D2C-C5CFFFCA774D}"/>
              </a:ext>
            </a:extLst>
          </p:cNvPr>
          <p:cNvPicPr>
            <a:picLocks noChangeAspect="1"/>
          </p:cNvPicPr>
          <p:nvPr/>
        </p:nvPicPr>
        <p:blipFill rotWithShape="1">
          <a:blip r:embed="rId2" cstate="screen">
            <a:alphaModFix amt="46000"/>
            <a:extLst>
              <a:ext uri="{28A0092B-C50C-407E-A947-70E740481C1C}">
                <a14:useLocalDpi xmlns:a14="http://schemas.microsoft.com/office/drawing/2010/main"/>
              </a:ext>
            </a:extLst>
          </a:blip>
          <a:srcRect/>
          <a:stretch/>
        </p:blipFill>
        <p:spPr>
          <a:xfrm>
            <a:off x="5759764" y="0"/>
            <a:ext cx="6432236" cy="6858000"/>
          </a:xfrm>
          <a:prstGeom prst="rect">
            <a:avLst/>
          </a:prstGeom>
        </p:spPr>
      </p:pic>
      <p:sp>
        <p:nvSpPr>
          <p:cNvPr id="8" name="Rectangle 7">
            <a:extLst>
              <a:ext uri="{FF2B5EF4-FFF2-40B4-BE49-F238E27FC236}">
                <a16:creationId xmlns:a16="http://schemas.microsoft.com/office/drawing/2014/main" id="{4B85EA59-E626-44E8-9CC6-81C8AE609397}"/>
              </a:ext>
            </a:extLst>
          </p:cNvPr>
          <p:cNvSpPr/>
          <p:nvPr/>
        </p:nvSpPr>
        <p:spPr>
          <a:xfrm rot="16200000" flipH="1" flipV="1">
            <a:off x="2955290" y="319674"/>
            <a:ext cx="6857998" cy="6218653"/>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AU" sz="4000" dirty="0">
                <a:solidFill>
                  <a:schemeClr val="tx1"/>
                </a:solidFill>
                <a:latin typeface="+mn-lt"/>
              </a:rPr>
              <a:t>Consensus Statements</a:t>
            </a: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Rectangle 4"/>
          <p:cNvSpPr/>
          <p:nvPr/>
        </p:nvSpPr>
        <p:spPr>
          <a:xfrm>
            <a:off x="527051" y="1400306"/>
            <a:ext cx="7353414" cy="4555093"/>
          </a:xfrm>
          <a:prstGeom prst="rect">
            <a:avLst/>
          </a:prstGeom>
        </p:spPr>
        <p:txBody>
          <a:bodyPr wrap="square">
            <a:spAutoFit/>
          </a:bodyPr>
          <a:lstStyle/>
          <a:p>
            <a:pPr marL="457200" marR="0" lvl="0" indent="-457200" algn="l" defTabSz="914400" rtl="0" eaLnBrk="1" fontAlgn="auto" latinLnBrk="0" hangingPunct="1">
              <a:lnSpc>
                <a:spcPct val="100000"/>
              </a:lnSpc>
              <a:spcBef>
                <a:spcPts val="600"/>
              </a:spcBef>
              <a:spcAft>
                <a:spcPts val="600"/>
              </a:spcAft>
              <a:buSzTx/>
              <a:buFont typeface="+mj-lt"/>
              <a:buAutoNum type="arabicPeriod" startAt="7"/>
              <a:tabLst/>
              <a:defRPr/>
            </a:pPr>
            <a:r>
              <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rPr>
              <a:t>Cochlear implants significantly improve speech recognition in both quiet and moderate noise in adults with bilateral severe, profound, or moderate sloping to profound sensorineural hearing loss; these gains in speech recognition are likely to remain stable over time</a:t>
            </a:r>
            <a:r>
              <a:rPr kumimoji="0" lang="en-AU" sz="2800" b="0" i="1" u="none" strike="noStrike" kern="1200" cap="none" spc="0" normalizeH="0" baseline="30000" noProof="0" dirty="0">
                <a:ln>
                  <a:noFill/>
                </a:ln>
                <a:solidFill>
                  <a:srgbClr val="000000"/>
                </a:solidFill>
                <a:effectLst/>
                <a:uLnTx/>
                <a:uFillTx/>
                <a:latin typeface="Calibri" panose="020F0502020204030204"/>
                <a:ea typeface="+mn-ea"/>
                <a:cs typeface="+mn-cs"/>
              </a:rPr>
              <a:t>1</a:t>
            </a:r>
            <a:endPar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600"/>
              </a:spcBef>
              <a:spcAft>
                <a:spcPts val="600"/>
              </a:spcAft>
              <a:buSzTx/>
              <a:buFont typeface="+mj-lt"/>
              <a:buAutoNum type="arabicPeriod" startAt="7"/>
              <a:tabLst/>
              <a:defRPr/>
            </a:pPr>
            <a:r>
              <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rPr>
              <a:t>Both word and sentence recognition tests should be used to evaluate speech recognition performance following cochlear implantation</a:t>
            </a:r>
            <a:r>
              <a:rPr kumimoji="0" lang="en-AU" sz="2800" b="0" i="1" u="none" strike="noStrike" kern="1200" cap="none" spc="0" normalizeH="0" baseline="30000" noProof="0" dirty="0">
                <a:ln>
                  <a:noFill/>
                </a:ln>
                <a:solidFill>
                  <a:srgbClr val="000000"/>
                </a:solidFill>
                <a:effectLst/>
                <a:uLnTx/>
                <a:uFillTx/>
                <a:latin typeface="Calibri" panose="020F0502020204030204"/>
                <a:ea typeface="+mn-ea"/>
                <a:cs typeface="+mn-cs"/>
              </a:rPr>
              <a:t>1</a:t>
            </a:r>
          </a:p>
        </p:txBody>
      </p:sp>
      <p:cxnSp>
        <p:nvCxnSpPr>
          <p:cNvPr id="9" name="Straight Connector 8">
            <a:extLst>
              <a:ext uri="{FF2B5EF4-FFF2-40B4-BE49-F238E27FC236}">
                <a16:creationId xmlns:a16="http://schemas.microsoft.com/office/drawing/2014/main" id="{BBE750F2-F11A-4CA7-AC49-988C4D3ADF9D}"/>
              </a:ext>
            </a:extLst>
          </p:cNvPr>
          <p:cNvCxnSpPr/>
          <p:nvPr/>
        </p:nvCxnSpPr>
        <p:spPr>
          <a:xfrm>
            <a:off x="527054" y="1174246"/>
            <a:ext cx="62186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2640B8-811C-4EE6-A667-F63594AF8976}"/>
              </a:ext>
            </a:extLst>
          </p:cNvPr>
          <p:cNvSpPr txBox="1"/>
          <p:nvPr/>
        </p:nvSpPr>
        <p:spPr>
          <a:xfrm>
            <a:off x="536726" y="6396335"/>
            <a:ext cx="108558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30000" noProof="0" dirty="0">
                <a:ln>
                  <a:noFill/>
                </a:ln>
                <a:solidFill>
                  <a:srgbClr val="000000"/>
                </a:solidFill>
                <a:effectLst/>
                <a:uLnTx/>
                <a:uFillTx/>
                <a:latin typeface="Calibri" panose="020F0502020204030204"/>
                <a:ea typeface="+mn-ea"/>
                <a:cs typeface="+mn-cs"/>
              </a:rPr>
              <a:t>1</a:t>
            </a:r>
            <a:r>
              <a:rPr kumimoji="0" lang="en-AU" sz="1400" b="0" i="1" u="none" strike="noStrike" kern="1200" cap="none" spc="0" normalizeH="0" baseline="0" noProof="0" dirty="0">
                <a:ln>
                  <a:noFill/>
                </a:ln>
                <a:solidFill>
                  <a:srgbClr val="000000"/>
                </a:solidFill>
                <a:effectLst/>
                <a:uLnTx/>
                <a:uFillTx/>
                <a:latin typeface="Calibri" panose="020F0502020204030204"/>
                <a:ea typeface="+mn-ea"/>
                <a:cs typeface="+mn-cs"/>
              </a:rPr>
              <a:t>Delphi Consensus Group on Cochlear Implantation in Adults</a:t>
            </a:r>
          </a:p>
        </p:txBody>
      </p:sp>
    </p:spTree>
    <p:extLst>
      <p:ext uri="{BB962C8B-B14F-4D97-AF65-F5344CB8AC3E}">
        <p14:creationId xmlns:p14="http://schemas.microsoft.com/office/powerpoint/2010/main" val="124271786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Two people standing in a kitchen&#10;&#10;Description automatically generated">
            <a:extLst>
              <a:ext uri="{FF2B5EF4-FFF2-40B4-BE49-F238E27FC236}">
                <a16:creationId xmlns:a16="http://schemas.microsoft.com/office/drawing/2014/main" id="{DF1ECFD2-4B86-418D-AAAA-1CE45F761834}"/>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6022870" y="-1"/>
            <a:ext cx="6169130" cy="6858000"/>
          </a:xfrm>
          <a:prstGeom prst="rect">
            <a:avLst/>
          </a:prstGeom>
        </p:spPr>
      </p:pic>
      <p:sp>
        <p:nvSpPr>
          <p:cNvPr id="8" name="Rectangle 7">
            <a:extLst>
              <a:ext uri="{FF2B5EF4-FFF2-40B4-BE49-F238E27FC236}">
                <a16:creationId xmlns:a16="http://schemas.microsoft.com/office/drawing/2014/main" id="{3677C073-5702-46A1-BC92-C683A4C1E053}"/>
              </a:ext>
            </a:extLst>
          </p:cNvPr>
          <p:cNvSpPr/>
          <p:nvPr/>
        </p:nvSpPr>
        <p:spPr>
          <a:xfrm rot="16200000" flipH="1" flipV="1">
            <a:off x="2955290" y="319674"/>
            <a:ext cx="6857998" cy="6218653"/>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AU" sz="4000" dirty="0">
                <a:solidFill>
                  <a:schemeClr val="tx1"/>
                </a:solidFill>
                <a:latin typeface="+mn-lt"/>
              </a:rPr>
              <a:t>Consensus Statements</a:t>
            </a:r>
          </a:p>
        </p:txBody>
      </p:sp>
      <p:sp>
        <p:nvSpPr>
          <p:cNvPr id="5" name="Rectangle 4"/>
          <p:cNvSpPr/>
          <p:nvPr/>
        </p:nvSpPr>
        <p:spPr>
          <a:xfrm>
            <a:off x="527053" y="1508955"/>
            <a:ext cx="6358655" cy="4555093"/>
          </a:xfrm>
          <a:prstGeom prst="rect">
            <a:avLst/>
          </a:prstGeom>
        </p:spPr>
        <p:txBody>
          <a:bodyPr wrap="square">
            <a:spAutoFit/>
          </a:bodyPr>
          <a:lstStyle/>
          <a:p>
            <a:pPr marL="539750" marR="0" lvl="0" indent="-539750" algn="l" defTabSz="914400" rtl="0" eaLnBrk="1" fontAlgn="auto" latinLnBrk="0" hangingPunct="1">
              <a:lnSpc>
                <a:spcPct val="100000"/>
              </a:lnSpc>
              <a:spcBef>
                <a:spcPts val="600"/>
              </a:spcBef>
              <a:spcAft>
                <a:spcPts val="600"/>
              </a:spcAft>
              <a:buSzTx/>
              <a:buFont typeface="+mj-lt"/>
              <a:buAutoNum type="arabicPeriod" startAt="9"/>
              <a:tabLst/>
              <a:defRPr/>
            </a:pPr>
            <a:r>
              <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rPr>
              <a:t>Cochlear implants significantly improve overall and hearing-specific quality of life in adults with bilateral severe, profound, or moderate sloping to profound sensorineural hearing loss</a:t>
            </a:r>
            <a:r>
              <a:rPr kumimoji="0" lang="en-AU" sz="2800" b="0" i="1" u="none" strike="noStrike" kern="1200" cap="none" spc="0" normalizeH="0" baseline="30000" noProof="0" dirty="0">
                <a:ln>
                  <a:noFill/>
                </a:ln>
                <a:solidFill>
                  <a:srgbClr val="000000"/>
                </a:solidFill>
                <a:effectLst/>
                <a:uLnTx/>
                <a:uFillTx/>
                <a:latin typeface="Calibri" panose="020F0502020204030204"/>
                <a:ea typeface="+mn-ea"/>
                <a:cs typeface="+mn-cs"/>
              </a:rPr>
              <a:t>1</a:t>
            </a:r>
            <a:endPar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39750" marR="0" lvl="0" indent="-539750" algn="l" defTabSz="914400" rtl="0" eaLnBrk="1" fontAlgn="auto" latinLnBrk="0" hangingPunct="1">
              <a:lnSpc>
                <a:spcPct val="100000"/>
              </a:lnSpc>
              <a:spcBef>
                <a:spcPts val="600"/>
              </a:spcBef>
              <a:spcAft>
                <a:spcPts val="600"/>
              </a:spcAft>
              <a:buSzTx/>
              <a:buFont typeface="+mj-lt"/>
              <a:buAutoNum type="arabicPeriod" startAt="9"/>
              <a:tabLst/>
              <a:defRPr/>
            </a:pPr>
            <a:r>
              <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rPr>
              <a:t>Adults who are eligible for cochlear implants should receive the implant as soon as possible to maximize post-implantation speech recognition</a:t>
            </a:r>
            <a:r>
              <a:rPr kumimoji="0" lang="en-AU" sz="2800" b="0" i="1" u="none" strike="noStrike" kern="1200" cap="none" spc="0" normalizeH="0" baseline="30000" noProof="0" dirty="0">
                <a:ln>
                  <a:noFill/>
                </a:ln>
                <a:solidFill>
                  <a:srgbClr val="000000"/>
                </a:solidFill>
                <a:effectLst/>
                <a:uLnTx/>
                <a:uFillTx/>
                <a:latin typeface="Calibri" panose="020F0502020204030204"/>
                <a:ea typeface="+mn-ea"/>
                <a:cs typeface="+mn-cs"/>
              </a:rPr>
              <a:t>1</a:t>
            </a:r>
            <a:endPar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8ECB4640-EFBD-43CA-A5F0-0A9DF453AF07}"/>
              </a:ext>
            </a:extLst>
          </p:cNvPr>
          <p:cNvCxnSpPr/>
          <p:nvPr/>
        </p:nvCxnSpPr>
        <p:spPr>
          <a:xfrm>
            <a:off x="527054" y="1174246"/>
            <a:ext cx="62186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25C2C66-80E7-4A24-BFD1-72450FC307DC}"/>
              </a:ext>
            </a:extLst>
          </p:cNvPr>
          <p:cNvSpPr txBox="1"/>
          <p:nvPr/>
        </p:nvSpPr>
        <p:spPr>
          <a:xfrm>
            <a:off x="536726" y="6396335"/>
            <a:ext cx="108558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30000" noProof="0" dirty="0">
                <a:ln>
                  <a:noFill/>
                </a:ln>
                <a:solidFill>
                  <a:srgbClr val="000000"/>
                </a:solidFill>
                <a:effectLst/>
                <a:uLnTx/>
                <a:uFillTx/>
                <a:latin typeface="Calibri" panose="020F0502020204030204"/>
                <a:ea typeface="+mn-ea"/>
                <a:cs typeface="+mn-cs"/>
              </a:rPr>
              <a:t>1</a:t>
            </a:r>
            <a:r>
              <a:rPr kumimoji="0" lang="en-AU" sz="1400" b="0" i="1" u="none" strike="noStrike" kern="1200" cap="none" spc="0" normalizeH="0" baseline="0" noProof="0" dirty="0">
                <a:ln>
                  <a:noFill/>
                </a:ln>
                <a:solidFill>
                  <a:srgbClr val="000000"/>
                </a:solidFill>
                <a:effectLst/>
                <a:uLnTx/>
                <a:uFillTx/>
                <a:latin typeface="Calibri" panose="020F0502020204030204"/>
                <a:ea typeface="+mn-ea"/>
                <a:cs typeface="+mn-cs"/>
              </a:rPr>
              <a:t>Delphi Consensus Group on Cochlear Implantation in Adults</a:t>
            </a:r>
          </a:p>
        </p:txBody>
      </p:sp>
      <p:sp>
        <p:nvSpPr>
          <p:cNvPr id="11" name="Slide Number Placeholder 3">
            <a:extLst>
              <a:ext uri="{FF2B5EF4-FFF2-40B4-BE49-F238E27FC236}">
                <a16:creationId xmlns:a16="http://schemas.microsoft.com/office/drawing/2014/main" id="{2FF66BB0-DAD0-48CE-9558-E3A1682D2D7A}"/>
              </a:ext>
            </a:extLst>
          </p:cNvPr>
          <p:cNvSpPr>
            <a:spLocks noGrp="1"/>
          </p:cNvSpPr>
          <p:nvPr>
            <p:ph type="sldNum" sz="quarter" idx="11"/>
          </p:nvPr>
        </p:nvSpPr>
        <p:spPr>
          <a:xfrm>
            <a:off x="11461569" y="6500909"/>
            <a:ext cx="585430" cy="2638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AU"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506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309143-5D33-4C40-AB57-8F9C46313DAF}"/>
              </a:ext>
            </a:extLst>
          </p:cNvPr>
          <p:cNvSpPr>
            <a:spLocks noGrp="1"/>
          </p:cNvSpPr>
          <p:nvPr>
            <p:ph type="sldNum" sz="quarter" idx="4294967295"/>
          </p:nvPr>
        </p:nvSpPr>
        <p:spPr>
          <a:xfrm>
            <a:off x="0" y="6284913"/>
            <a:ext cx="330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900" b="1" i="0" u="none" strike="noStrike" kern="1200" cap="none" spc="0" normalizeH="0" baseline="0" noProof="0">
              <a:ln>
                <a:noFill/>
              </a:ln>
              <a:solidFill>
                <a:prstClr val="white"/>
              </a:solidFill>
              <a:effectLst/>
              <a:uLnTx/>
              <a:uFillTx/>
              <a:latin typeface="Tahoma"/>
              <a:ea typeface="+mn-ea"/>
              <a:cs typeface="+mn-cs"/>
            </a:endParaRPr>
          </a:p>
        </p:txBody>
      </p:sp>
      <p:sp>
        <p:nvSpPr>
          <p:cNvPr id="5" name="Rectangle: Rounded Corners 4">
            <a:extLst>
              <a:ext uri="{FF2B5EF4-FFF2-40B4-BE49-F238E27FC236}">
                <a16:creationId xmlns:a16="http://schemas.microsoft.com/office/drawing/2014/main" id="{5F3F5975-26D5-4C2C-B9B2-265A1E0D9E9C}"/>
              </a:ext>
            </a:extLst>
          </p:cNvPr>
          <p:cNvSpPr/>
          <p:nvPr/>
        </p:nvSpPr>
        <p:spPr>
          <a:xfrm>
            <a:off x="1421538" y="1975349"/>
            <a:ext cx="9348924" cy="290730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Factors associated with post-implantation outcomes</a:t>
            </a:r>
            <a:endParaRPr kumimoji="0" lang="en-GB"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566388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person, sitting, indoor, man&#10;&#10;Description automatically generated">
            <a:extLst>
              <a:ext uri="{FF2B5EF4-FFF2-40B4-BE49-F238E27FC236}">
                <a16:creationId xmlns:a16="http://schemas.microsoft.com/office/drawing/2014/main" id="{0CF7575D-CF96-4F42-AD23-080EF0DBBA56}"/>
              </a:ext>
            </a:extLst>
          </p:cNvPr>
          <p:cNvPicPr>
            <a:picLocks noChangeAspect="1"/>
          </p:cNvPicPr>
          <p:nvPr/>
        </p:nvPicPr>
        <p:blipFill rotWithShape="1">
          <a:blip r:embed="rId2" cstate="screen">
            <a:alphaModFix amt="67000"/>
            <a:extLst>
              <a:ext uri="{28A0092B-C50C-407E-A947-70E740481C1C}">
                <a14:useLocalDpi xmlns:a14="http://schemas.microsoft.com/office/drawing/2010/main"/>
              </a:ext>
            </a:extLst>
          </a:blip>
          <a:srcRect/>
          <a:stretch/>
        </p:blipFill>
        <p:spPr>
          <a:xfrm flipH="1">
            <a:off x="5251938" y="0"/>
            <a:ext cx="6940063" cy="6858000"/>
          </a:xfrm>
          <a:prstGeom prst="rect">
            <a:avLst/>
          </a:prstGeom>
        </p:spPr>
      </p:pic>
      <p:sp>
        <p:nvSpPr>
          <p:cNvPr id="9" name="Rectangle 8">
            <a:extLst>
              <a:ext uri="{FF2B5EF4-FFF2-40B4-BE49-F238E27FC236}">
                <a16:creationId xmlns:a16="http://schemas.microsoft.com/office/drawing/2014/main" id="{9EF85A2F-C551-4730-80CD-358A3B22842A}"/>
              </a:ext>
            </a:extLst>
          </p:cNvPr>
          <p:cNvSpPr/>
          <p:nvPr/>
        </p:nvSpPr>
        <p:spPr>
          <a:xfrm rot="16200000" flipH="1" flipV="1">
            <a:off x="1706338" y="-1706335"/>
            <a:ext cx="6857999" cy="10270673"/>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AU" sz="4000" dirty="0">
                <a:solidFill>
                  <a:schemeClr val="tx1"/>
                </a:solidFill>
                <a:latin typeface="+mn-lt"/>
              </a:rPr>
              <a:t>Consensus Statements</a:t>
            </a:r>
          </a:p>
        </p:txBody>
      </p:sp>
      <p:sp>
        <p:nvSpPr>
          <p:cNvPr id="4" name="Slide Number Placeholder 3"/>
          <p:cNvSpPr>
            <a:spLocks noGrp="1"/>
          </p:cNvSpPr>
          <p:nvPr>
            <p:ph type="sldNum"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Rectangle 4"/>
          <p:cNvSpPr/>
          <p:nvPr/>
        </p:nvSpPr>
        <p:spPr>
          <a:xfrm>
            <a:off x="527056" y="1514477"/>
            <a:ext cx="6755489" cy="4555093"/>
          </a:xfrm>
          <a:prstGeom prst="rect">
            <a:avLst/>
          </a:prstGeom>
        </p:spPr>
        <p:txBody>
          <a:bodyPr wrap="square">
            <a:spAutoFit/>
          </a:bodyPr>
          <a:lstStyle/>
          <a:p>
            <a:pPr marL="717533" marR="0" lvl="0" indent="-717533" algn="l" defTabSz="914400" rtl="0" eaLnBrk="1" fontAlgn="auto" latinLnBrk="0" hangingPunct="1">
              <a:lnSpc>
                <a:spcPct val="100000"/>
              </a:lnSpc>
              <a:spcBef>
                <a:spcPts val="600"/>
              </a:spcBef>
              <a:spcAft>
                <a:spcPts val="600"/>
              </a:spcAft>
              <a:buClr>
                <a:srgbClr val="FFFFFF">
                  <a:lumMod val="50000"/>
                </a:srgbClr>
              </a:buClr>
              <a:buSzTx/>
              <a:buFont typeface="+mj-lt"/>
              <a:buAutoNum type="arabicPeriod" startAt="11"/>
              <a:tabLst/>
              <a:defRPr/>
            </a:pPr>
            <a:r>
              <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rPr>
              <a:t>Where appropriate, individuals should use hearing aids with their cochlear implant in order to achieve bilateral benefits and the best possible speech recognition and quality of life outcomes.</a:t>
            </a:r>
            <a:r>
              <a:rPr kumimoji="0" lang="en-AU" sz="2800" b="0" i="1" u="none" strike="noStrike" kern="1200" cap="none" spc="0" normalizeH="0" baseline="30000" noProof="0" dirty="0">
                <a:ln>
                  <a:noFill/>
                </a:ln>
                <a:solidFill>
                  <a:srgbClr val="000000"/>
                </a:solidFill>
                <a:effectLst/>
                <a:uLnTx/>
                <a:uFillTx/>
                <a:latin typeface="Calibri" panose="020F0502020204030204"/>
                <a:ea typeface="+mn-ea"/>
                <a:cs typeface="+mn-cs"/>
              </a:rPr>
              <a:t>1</a:t>
            </a:r>
            <a:endPar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17533" marR="0" lvl="0" indent="-717533" algn="l" defTabSz="914400" rtl="0" eaLnBrk="1" fontAlgn="auto" latinLnBrk="0" hangingPunct="1">
              <a:lnSpc>
                <a:spcPct val="100000"/>
              </a:lnSpc>
              <a:spcBef>
                <a:spcPts val="600"/>
              </a:spcBef>
              <a:spcAft>
                <a:spcPts val="600"/>
              </a:spcAft>
              <a:buClr>
                <a:srgbClr val="FFFFFF">
                  <a:lumMod val="50000"/>
                </a:srgbClr>
              </a:buClr>
              <a:buSzTx/>
              <a:buFont typeface="+mj-lt"/>
              <a:buAutoNum type="arabicPeriod" startAt="11"/>
              <a:tabLst/>
              <a:defRPr/>
            </a:pPr>
            <a:r>
              <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rPr>
              <a:t>Many factors impact cochlear implant outcomes; further research is needed to understand the magnitude of the effects.</a:t>
            </a:r>
            <a:r>
              <a:rPr kumimoji="0" lang="en-AU" sz="2800" b="0" i="1" u="none" strike="noStrike" kern="1200" cap="none" spc="0" normalizeH="0" baseline="30000" noProof="0" dirty="0">
                <a:ln>
                  <a:noFill/>
                </a:ln>
                <a:solidFill>
                  <a:srgbClr val="000000"/>
                </a:solidFill>
                <a:effectLst/>
                <a:uLnTx/>
                <a:uFillTx/>
                <a:latin typeface="Calibri" panose="020F0502020204030204"/>
                <a:ea typeface="+mn-ea"/>
                <a:cs typeface="+mn-cs"/>
              </a:rPr>
              <a:t>1</a:t>
            </a:r>
            <a:endPar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18E0CE4-4E4A-4451-94D7-A7902ACD64B0}"/>
              </a:ext>
            </a:extLst>
          </p:cNvPr>
          <p:cNvSpPr txBox="1"/>
          <p:nvPr/>
        </p:nvSpPr>
        <p:spPr>
          <a:xfrm>
            <a:off x="503609" y="6449904"/>
            <a:ext cx="108558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30000" noProof="0" dirty="0">
                <a:ln>
                  <a:noFill/>
                </a:ln>
                <a:solidFill>
                  <a:srgbClr val="000000"/>
                </a:solidFill>
                <a:effectLst/>
                <a:uLnTx/>
                <a:uFillTx/>
                <a:latin typeface="Calibri" panose="020F0502020204030204"/>
                <a:ea typeface="+mn-ea"/>
                <a:cs typeface="+mn-cs"/>
              </a:rPr>
              <a:t>1</a:t>
            </a:r>
            <a:r>
              <a:rPr kumimoji="0" lang="en-AU" sz="1400" b="0" i="1" u="none" strike="noStrike" kern="1200" cap="none" spc="0" normalizeH="0" baseline="0" noProof="0" dirty="0">
                <a:ln>
                  <a:noFill/>
                </a:ln>
                <a:solidFill>
                  <a:srgbClr val="000000"/>
                </a:solidFill>
                <a:effectLst/>
                <a:uLnTx/>
                <a:uFillTx/>
                <a:latin typeface="Calibri" panose="020F0502020204030204"/>
                <a:ea typeface="+mn-ea"/>
                <a:cs typeface="+mn-cs"/>
              </a:rPr>
              <a:t>Delphi Consensus Group on Cochlear Implantation in Adults </a:t>
            </a:r>
          </a:p>
        </p:txBody>
      </p:sp>
      <p:cxnSp>
        <p:nvCxnSpPr>
          <p:cNvPr id="11" name="Straight Connector 10">
            <a:extLst>
              <a:ext uri="{FF2B5EF4-FFF2-40B4-BE49-F238E27FC236}">
                <a16:creationId xmlns:a16="http://schemas.microsoft.com/office/drawing/2014/main" id="{CA771737-D420-4A15-B84F-376403DC3FAB}"/>
              </a:ext>
            </a:extLst>
          </p:cNvPr>
          <p:cNvCxnSpPr>
            <a:cxnSpLocks/>
          </p:cNvCxnSpPr>
          <p:nvPr/>
        </p:nvCxnSpPr>
        <p:spPr>
          <a:xfrm flipV="1">
            <a:off x="527056" y="1134144"/>
            <a:ext cx="6526889"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0351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erson sitting on a table&#10;&#10;Description automatically generated">
            <a:extLst>
              <a:ext uri="{FF2B5EF4-FFF2-40B4-BE49-F238E27FC236}">
                <a16:creationId xmlns:a16="http://schemas.microsoft.com/office/drawing/2014/main" id="{C26CD986-27FD-4413-9024-D6BADE63DF7A}"/>
              </a:ext>
            </a:extLst>
          </p:cNvPr>
          <p:cNvPicPr>
            <a:picLocks noChangeAspect="1"/>
          </p:cNvPicPr>
          <p:nvPr/>
        </p:nvPicPr>
        <p:blipFill rotWithShape="1">
          <a:blip r:embed="rId2" cstate="screen">
            <a:alphaModFix amt="80000"/>
            <a:extLst>
              <a:ext uri="{28A0092B-C50C-407E-A947-70E740481C1C}">
                <a14:useLocalDpi xmlns:a14="http://schemas.microsoft.com/office/drawing/2010/main"/>
              </a:ext>
            </a:extLst>
          </a:blip>
          <a:srcRect/>
          <a:stretch/>
        </p:blipFill>
        <p:spPr>
          <a:xfrm>
            <a:off x="6096001" y="2"/>
            <a:ext cx="6096000" cy="6857999"/>
          </a:xfrm>
          <a:prstGeom prst="rect">
            <a:avLst/>
          </a:prstGeom>
        </p:spPr>
      </p:pic>
      <p:sp>
        <p:nvSpPr>
          <p:cNvPr id="10" name="Rectangle 9">
            <a:extLst>
              <a:ext uri="{FF2B5EF4-FFF2-40B4-BE49-F238E27FC236}">
                <a16:creationId xmlns:a16="http://schemas.microsoft.com/office/drawing/2014/main" id="{4008E6A9-4D3F-4643-AFE0-35CB35B2275E}"/>
              </a:ext>
            </a:extLst>
          </p:cNvPr>
          <p:cNvSpPr/>
          <p:nvPr/>
        </p:nvSpPr>
        <p:spPr>
          <a:xfrm rot="16200000" flipH="1" flipV="1">
            <a:off x="1480627" y="-1480624"/>
            <a:ext cx="6857999" cy="9819251"/>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AU" sz="4000" dirty="0">
                <a:solidFill>
                  <a:schemeClr val="tx1"/>
                </a:solidFill>
                <a:latin typeface="+mn-lt"/>
              </a:rPr>
              <a:t>Consensus Statements</a:t>
            </a:r>
          </a:p>
        </p:txBody>
      </p:sp>
      <p:sp>
        <p:nvSpPr>
          <p:cNvPr id="4" name="Slide Number Placeholder 3"/>
          <p:cNvSpPr>
            <a:spLocks noGrp="1"/>
          </p:cNvSpPr>
          <p:nvPr>
            <p:ph type="sldNum"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Rectangle 4"/>
          <p:cNvSpPr/>
          <p:nvPr/>
        </p:nvSpPr>
        <p:spPr>
          <a:xfrm>
            <a:off x="527056" y="1463922"/>
            <a:ext cx="6526889" cy="4985980"/>
          </a:xfrm>
          <a:prstGeom prst="rect">
            <a:avLst/>
          </a:prstGeom>
        </p:spPr>
        <p:txBody>
          <a:bodyPr wrap="square">
            <a:spAutoFit/>
          </a:bodyPr>
          <a:lstStyle/>
          <a:p>
            <a:pPr marL="717533" marR="0" lvl="0" indent="-717533" algn="l" defTabSz="914400" rtl="0" eaLnBrk="1" fontAlgn="auto" latinLnBrk="0" hangingPunct="1">
              <a:lnSpc>
                <a:spcPct val="100000"/>
              </a:lnSpc>
              <a:spcBef>
                <a:spcPts val="600"/>
              </a:spcBef>
              <a:spcAft>
                <a:spcPts val="600"/>
              </a:spcAft>
              <a:buClr>
                <a:srgbClr val="FFFFFF">
                  <a:lumMod val="50000"/>
                </a:srgbClr>
              </a:buClr>
              <a:buSzTx/>
              <a:buFont typeface="+mj-lt"/>
              <a:buAutoNum type="arabicPeriod" startAt="13"/>
              <a:tabLst/>
              <a:defRPr/>
            </a:pPr>
            <a:r>
              <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rPr>
              <a:t>Long durations of unaided hearing loss do not rule out potential benefit of cochlear implants: individuals who receive an implant in an ear that was previously unaided for more than 15 years have been shown to experience improvements in speech recognition.</a:t>
            </a:r>
            <a:r>
              <a:rPr kumimoji="0" lang="en-AU" sz="2800" b="0" i="1" u="none" strike="noStrike" kern="1200" cap="none" spc="0" normalizeH="0" baseline="30000" noProof="0" dirty="0">
                <a:ln>
                  <a:noFill/>
                </a:ln>
                <a:solidFill>
                  <a:srgbClr val="000000"/>
                </a:solidFill>
                <a:effectLst/>
                <a:uLnTx/>
                <a:uFillTx/>
                <a:latin typeface="Calibri" panose="020F0502020204030204"/>
                <a:ea typeface="+mn-ea"/>
                <a:cs typeface="+mn-cs"/>
              </a:rPr>
              <a:t>1</a:t>
            </a:r>
            <a:endPar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17533" marR="0" lvl="0" indent="-717533" algn="l" defTabSz="914400" rtl="0" eaLnBrk="1" fontAlgn="auto" latinLnBrk="0" hangingPunct="1">
              <a:lnSpc>
                <a:spcPct val="100000"/>
              </a:lnSpc>
              <a:spcBef>
                <a:spcPts val="600"/>
              </a:spcBef>
              <a:spcAft>
                <a:spcPts val="600"/>
              </a:spcAft>
              <a:buClr>
                <a:srgbClr val="FFFFFF">
                  <a:lumMod val="50000"/>
                </a:srgbClr>
              </a:buClr>
              <a:buSzTx/>
              <a:buFont typeface="+mj-lt"/>
              <a:buAutoNum type="arabicPeriod" startAt="13"/>
              <a:tabLst/>
              <a:defRPr/>
            </a:pPr>
            <a:r>
              <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rPr>
              <a:t>Adults who have undergone cochlear implantation should receive programming sessions, as needed, to optimize outcomes.</a:t>
            </a:r>
            <a:r>
              <a:rPr kumimoji="0" lang="en-AU" sz="2800" b="0" i="1" u="none" strike="noStrike" kern="1200" cap="none" spc="0" normalizeH="0" baseline="30000" noProof="0" dirty="0">
                <a:ln>
                  <a:noFill/>
                </a:ln>
                <a:solidFill>
                  <a:srgbClr val="000000"/>
                </a:solidFill>
                <a:effectLst/>
                <a:uLnTx/>
                <a:uFillTx/>
                <a:latin typeface="Calibri" panose="020F0502020204030204"/>
                <a:ea typeface="+mn-ea"/>
                <a:cs typeface="+mn-cs"/>
              </a:rPr>
              <a:t>1</a:t>
            </a:r>
            <a:endPar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85BB0E-6D69-4678-AEE5-CD4E5D241BE8}"/>
              </a:ext>
            </a:extLst>
          </p:cNvPr>
          <p:cNvSpPr txBox="1"/>
          <p:nvPr/>
        </p:nvSpPr>
        <p:spPr>
          <a:xfrm>
            <a:off x="503609" y="6449904"/>
            <a:ext cx="108558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30000" noProof="0" dirty="0">
                <a:ln>
                  <a:noFill/>
                </a:ln>
                <a:solidFill>
                  <a:srgbClr val="000000"/>
                </a:solidFill>
                <a:effectLst/>
                <a:uLnTx/>
                <a:uFillTx/>
                <a:latin typeface="Calibri" panose="020F0502020204030204"/>
                <a:ea typeface="+mn-ea"/>
                <a:cs typeface="+mn-cs"/>
              </a:rPr>
              <a:t>1</a:t>
            </a:r>
            <a:r>
              <a:rPr kumimoji="0" lang="en-AU" sz="1400" b="0" i="1" u="none" strike="noStrike" kern="1200" cap="none" spc="0" normalizeH="0" baseline="0" noProof="0" dirty="0">
                <a:ln>
                  <a:noFill/>
                </a:ln>
                <a:solidFill>
                  <a:srgbClr val="000000"/>
                </a:solidFill>
                <a:effectLst/>
                <a:uLnTx/>
                <a:uFillTx/>
                <a:latin typeface="Calibri" panose="020F0502020204030204"/>
                <a:ea typeface="+mn-ea"/>
                <a:cs typeface="+mn-cs"/>
              </a:rPr>
              <a:t>Delphi Consensus Group on Cochlear Implantation in Adults </a:t>
            </a:r>
          </a:p>
        </p:txBody>
      </p:sp>
      <p:cxnSp>
        <p:nvCxnSpPr>
          <p:cNvPr id="9" name="Straight Connector 8">
            <a:extLst>
              <a:ext uri="{FF2B5EF4-FFF2-40B4-BE49-F238E27FC236}">
                <a16:creationId xmlns:a16="http://schemas.microsoft.com/office/drawing/2014/main" id="{0A139702-F47B-4D29-8633-6BE6BE46050E}"/>
              </a:ext>
            </a:extLst>
          </p:cNvPr>
          <p:cNvCxnSpPr>
            <a:cxnSpLocks/>
          </p:cNvCxnSpPr>
          <p:nvPr/>
        </p:nvCxnSpPr>
        <p:spPr>
          <a:xfrm flipV="1">
            <a:off x="527056" y="1134144"/>
            <a:ext cx="6526889"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52962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p:txBody>
          <a:bodyPr/>
          <a:lstStyle/>
          <a:p>
            <a:r>
              <a:rPr lang="en-GB" sz="3200" dirty="0"/>
              <a:t>Global burden of hearing loss</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38200" y="1642321"/>
            <a:ext cx="5141495" cy="4469721"/>
          </a:xfrm>
        </p:spPr>
        <p:txBody>
          <a:bodyPr/>
          <a:lstStyle/>
          <a:p>
            <a:pPr marL="180335" fontAlgn="base">
              <a:spcBef>
                <a:spcPts val="1200"/>
              </a:spcBef>
            </a:pPr>
            <a:r>
              <a:rPr lang="en-AU" dirty="0">
                <a:ea typeface="Arial Unicode MS" panose="020B0604020202020204" pitchFamily="34" charset="-128"/>
              </a:rPr>
              <a:t>Hearing loss is one of the leading causes of overall disability worldwide</a:t>
            </a:r>
          </a:p>
          <a:p>
            <a:pPr marL="180335" fontAlgn="base">
              <a:spcBef>
                <a:spcPts val="1200"/>
              </a:spcBef>
            </a:pPr>
            <a:r>
              <a:rPr lang="en-AU" dirty="0">
                <a:ea typeface="Arial Unicode MS" panose="020B0604020202020204" pitchFamily="34" charset="-128"/>
              </a:rPr>
              <a:t>Globally, approximately </a:t>
            </a:r>
            <a:r>
              <a:rPr lang="en-AU" b="1" dirty="0">
                <a:ea typeface="Arial Unicode MS" panose="020B0604020202020204" pitchFamily="34" charset="-128"/>
              </a:rPr>
              <a:t>466 million </a:t>
            </a:r>
            <a:r>
              <a:rPr lang="en-AU" dirty="0">
                <a:ea typeface="Arial Unicode MS" panose="020B0604020202020204" pitchFamily="34" charset="-128"/>
              </a:rPr>
              <a:t>adults and children </a:t>
            </a:r>
            <a:r>
              <a:rPr lang="en-AU" b="1" dirty="0">
                <a:ea typeface="Arial Unicode MS" panose="020B0604020202020204" pitchFamily="34" charset="-128"/>
              </a:rPr>
              <a:t>(6%) </a:t>
            </a:r>
            <a:r>
              <a:rPr lang="en-AU" dirty="0">
                <a:ea typeface="Arial Unicode MS" panose="020B0604020202020204" pitchFamily="34" charset="-128"/>
              </a:rPr>
              <a:t>have a disabling</a:t>
            </a:r>
            <a:r>
              <a:rPr lang="en-AU" b="1" dirty="0">
                <a:ea typeface="Arial Unicode MS" panose="020B0604020202020204" pitchFamily="34" charset="-128"/>
              </a:rPr>
              <a:t> </a:t>
            </a:r>
            <a:r>
              <a:rPr lang="en-AU" dirty="0">
                <a:ea typeface="Arial Unicode MS" panose="020B0604020202020204" pitchFamily="34" charset="-128"/>
              </a:rPr>
              <a:t>hearing loss  </a:t>
            </a:r>
          </a:p>
          <a:p>
            <a:pPr marL="463799" lvl="1" fontAlgn="base">
              <a:spcBef>
                <a:spcPts val="1200"/>
              </a:spcBef>
            </a:pPr>
            <a:r>
              <a:rPr lang="en-AU" sz="2000" dirty="0">
                <a:ea typeface="Arial Unicode MS" panose="020B0604020202020204" pitchFamily="34" charset="-128"/>
              </a:rPr>
              <a:t>This is projected to rise to </a:t>
            </a:r>
            <a:r>
              <a:rPr lang="en-AU" sz="2000" b="1" dirty="0">
                <a:ea typeface="Arial Unicode MS" panose="020B0604020202020204" pitchFamily="34" charset="-128"/>
              </a:rPr>
              <a:t>630 million </a:t>
            </a:r>
            <a:r>
              <a:rPr lang="en-AU" sz="2000" dirty="0">
                <a:ea typeface="Arial Unicode MS" panose="020B0604020202020204" pitchFamily="34" charset="-128"/>
              </a:rPr>
              <a:t>by 2030</a:t>
            </a:r>
            <a:r>
              <a:rPr lang="en-AU" sz="2000" b="1" dirty="0">
                <a:ea typeface="Arial Unicode MS" panose="020B0604020202020204" pitchFamily="34" charset="-128"/>
              </a:rPr>
              <a:t> </a:t>
            </a:r>
            <a:r>
              <a:rPr lang="en-AU" sz="2000" dirty="0">
                <a:ea typeface="Arial Unicode MS" panose="020B0604020202020204" pitchFamily="34" charset="-128"/>
              </a:rPr>
              <a:t>and to </a:t>
            </a:r>
            <a:r>
              <a:rPr lang="en-AU" sz="2000" b="1" dirty="0">
                <a:ea typeface="Arial Unicode MS" panose="020B0604020202020204" pitchFamily="34" charset="-128"/>
              </a:rPr>
              <a:t>over 900 million </a:t>
            </a:r>
            <a:r>
              <a:rPr lang="en-AU" sz="2000" dirty="0">
                <a:ea typeface="Arial Unicode MS" panose="020B0604020202020204" pitchFamily="34" charset="-128"/>
              </a:rPr>
              <a:t>by 2050 </a:t>
            </a:r>
          </a:p>
          <a:p>
            <a:pPr marL="180335" fontAlgn="base">
              <a:spcBef>
                <a:spcPts val="1200"/>
              </a:spcBef>
            </a:pPr>
            <a:r>
              <a:rPr lang="en-AU" dirty="0">
                <a:ea typeface="Arial Unicode MS" panose="020B0604020202020204" pitchFamily="34" charset="-128"/>
              </a:rPr>
              <a:t>Hearing loss</a:t>
            </a:r>
            <a:r>
              <a:rPr lang="en-AU" b="1" dirty="0">
                <a:ea typeface="Arial Unicode MS" panose="020B0604020202020204" pitchFamily="34" charset="-128"/>
              </a:rPr>
              <a:t> </a:t>
            </a:r>
            <a:r>
              <a:rPr lang="en-AU" dirty="0">
                <a:ea typeface="Arial Unicode MS" panose="020B0604020202020204" pitchFamily="34" charset="-128"/>
              </a:rPr>
              <a:t>has a substantial impact on people’s lives (e.g. communication difficulties and reduced well-being</a:t>
            </a:r>
            <a:r>
              <a:rPr lang="en-AU" baseline="30000" dirty="0">
                <a:ea typeface="Arial Unicode MS" panose="020B0604020202020204" pitchFamily="34" charset="-128"/>
              </a:rPr>
              <a:t>1</a:t>
            </a:r>
            <a:r>
              <a:rPr lang="en-AU" dirty="0">
                <a:ea typeface="Arial Unicode MS" panose="020B0604020202020204" pitchFamily="34" charset="-128"/>
              </a:rPr>
              <a:t>)</a:t>
            </a:r>
            <a:r>
              <a:rPr lang="en-AU" b="1" dirty="0">
                <a:ea typeface="Arial Unicode MS" panose="020B0604020202020204" pitchFamily="34" charset="-128"/>
              </a:rPr>
              <a:t>  </a:t>
            </a:r>
          </a:p>
          <a:p>
            <a:endParaRPr lang="en-GB" dirty="0"/>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C2A99C61-B98F-4094-B5D4-5F6D3B79F974}"/>
              </a:ext>
            </a:extLst>
          </p:cNvPr>
          <p:cNvSpPr>
            <a:spLocks noGrp="1"/>
          </p:cNvSpPr>
          <p:nvPr>
            <p:ph type="body" sz="quarter" idx="10"/>
          </p:nvPr>
        </p:nvSpPr>
        <p:spPr/>
        <p:txBody>
          <a:bodyPr/>
          <a:lstStyle/>
          <a:p>
            <a:pPr fontAlgn="base">
              <a:spcBef>
                <a:spcPct val="0"/>
              </a:spcBef>
              <a:spcAft>
                <a:spcPct val="0"/>
              </a:spcAft>
            </a:pPr>
            <a:r>
              <a:rPr lang="en-AU" sz="900" b="1" dirty="0"/>
              <a:t>1. </a:t>
            </a:r>
            <a:r>
              <a:rPr lang="en-AU" sz="900" dirty="0"/>
              <a:t>World Health Organization. Addressing the rising prevalence of hearing loss. 2018. Available from: </a:t>
            </a:r>
            <a:r>
              <a:rPr lang="en-AU" sz="900" dirty="0">
                <a:hlinkClick r:id="rId3">
                  <a:extLst>
                    <a:ext uri="{A12FA001-AC4F-418D-AE19-62706E023703}">
                      <ahyp:hlinkClr xmlns:ahyp="http://schemas.microsoft.com/office/drawing/2018/hyperlinkcolor" val="tx"/>
                    </a:ext>
                  </a:extLst>
                </a:hlinkClick>
              </a:rPr>
              <a:t>http://apps.who.int/iris/bitstream/10665/260336/1/9789241550260-eng.pdf</a:t>
            </a:r>
            <a:r>
              <a:rPr lang="en-AU" sz="900" dirty="0"/>
              <a:t> (Accessed June 2019)</a:t>
            </a:r>
          </a:p>
        </p:txBody>
      </p:sp>
      <p:sp>
        <p:nvSpPr>
          <p:cNvPr id="6" name="Rectangle 5">
            <a:extLst>
              <a:ext uri="{FF2B5EF4-FFF2-40B4-BE49-F238E27FC236}">
                <a16:creationId xmlns:a16="http://schemas.microsoft.com/office/drawing/2014/main" id="{4B919A51-CD2F-4860-9CD7-3C51974C679D}"/>
              </a:ext>
            </a:extLst>
          </p:cNvPr>
          <p:cNvSpPr/>
          <p:nvPr/>
        </p:nvSpPr>
        <p:spPr>
          <a:xfrm>
            <a:off x="6737684" y="3543719"/>
            <a:ext cx="854242" cy="2038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ahoma"/>
                <a:ea typeface="+mn-ea"/>
                <a:cs typeface="+mn-cs"/>
              </a:rPr>
              <a:t>466</a:t>
            </a:r>
          </a:p>
        </p:txBody>
      </p:sp>
      <p:sp>
        <p:nvSpPr>
          <p:cNvPr id="7" name="Rectangle 6">
            <a:extLst>
              <a:ext uri="{FF2B5EF4-FFF2-40B4-BE49-F238E27FC236}">
                <a16:creationId xmlns:a16="http://schemas.microsoft.com/office/drawing/2014/main" id="{ACFD62A6-EC7C-4A69-A1E2-42D618206791}"/>
              </a:ext>
            </a:extLst>
          </p:cNvPr>
          <p:cNvSpPr/>
          <p:nvPr/>
        </p:nvSpPr>
        <p:spPr>
          <a:xfrm>
            <a:off x="8255704" y="2514599"/>
            <a:ext cx="854242" cy="3068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ahoma"/>
                <a:ea typeface="+mn-ea"/>
                <a:cs typeface="+mn-cs"/>
              </a:rPr>
              <a:t>630</a:t>
            </a:r>
          </a:p>
        </p:txBody>
      </p:sp>
      <p:sp>
        <p:nvSpPr>
          <p:cNvPr id="8" name="Rectangle 7">
            <a:extLst>
              <a:ext uri="{FF2B5EF4-FFF2-40B4-BE49-F238E27FC236}">
                <a16:creationId xmlns:a16="http://schemas.microsoft.com/office/drawing/2014/main" id="{7715F80A-27B6-4B58-B5C8-740FAC87C7E1}"/>
              </a:ext>
            </a:extLst>
          </p:cNvPr>
          <p:cNvSpPr/>
          <p:nvPr/>
        </p:nvSpPr>
        <p:spPr>
          <a:xfrm>
            <a:off x="9701463" y="1298640"/>
            <a:ext cx="854242" cy="4284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ahoma"/>
                <a:ea typeface="+mn-ea"/>
                <a:cs typeface="+mn-cs"/>
              </a:rPr>
              <a:t>900</a:t>
            </a:r>
          </a:p>
        </p:txBody>
      </p:sp>
      <p:pic>
        <p:nvPicPr>
          <p:cNvPr id="15" name="Graphic 14" descr="Line arrow: Slight curve">
            <a:extLst>
              <a:ext uri="{FF2B5EF4-FFF2-40B4-BE49-F238E27FC236}">
                <a16:creationId xmlns:a16="http://schemas.microsoft.com/office/drawing/2014/main" id="{3DCEE0EF-55A7-46E3-9165-E2C7CE2B0FA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9140756">
            <a:off x="6699615" y="1692409"/>
            <a:ext cx="2624497" cy="1129000"/>
          </a:xfrm>
          <a:prstGeom prst="rect">
            <a:avLst/>
          </a:prstGeom>
        </p:spPr>
      </p:pic>
      <p:sp>
        <p:nvSpPr>
          <p:cNvPr id="16" name="TextBox 15">
            <a:extLst>
              <a:ext uri="{FF2B5EF4-FFF2-40B4-BE49-F238E27FC236}">
                <a16:creationId xmlns:a16="http://schemas.microsoft.com/office/drawing/2014/main" id="{41A0FB86-2A16-47F2-BACB-2DCAC51F1890}"/>
              </a:ext>
            </a:extLst>
          </p:cNvPr>
          <p:cNvSpPr txBox="1"/>
          <p:nvPr/>
        </p:nvSpPr>
        <p:spPr>
          <a:xfrm>
            <a:off x="6737684" y="5586220"/>
            <a:ext cx="8542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a:ea typeface="+mn-ea"/>
                <a:cs typeface="+mn-cs"/>
              </a:rPr>
              <a:t>2018</a:t>
            </a:r>
          </a:p>
        </p:txBody>
      </p:sp>
      <p:sp>
        <p:nvSpPr>
          <p:cNvPr id="17" name="TextBox 16">
            <a:extLst>
              <a:ext uri="{FF2B5EF4-FFF2-40B4-BE49-F238E27FC236}">
                <a16:creationId xmlns:a16="http://schemas.microsoft.com/office/drawing/2014/main" id="{222B3206-EBAB-4C30-82CD-50C8AF862D93}"/>
              </a:ext>
            </a:extLst>
          </p:cNvPr>
          <p:cNvSpPr txBox="1"/>
          <p:nvPr/>
        </p:nvSpPr>
        <p:spPr>
          <a:xfrm>
            <a:off x="8255704" y="5586220"/>
            <a:ext cx="8542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a:ea typeface="+mn-ea"/>
                <a:cs typeface="+mn-cs"/>
              </a:rPr>
              <a:t>2030</a:t>
            </a:r>
          </a:p>
        </p:txBody>
      </p:sp>
      <p:sp>
        <p:nvSpPr>
          <p:cNvPr id="18" name="TextBox 17">
            <a:extLst>
              <a:ext uri="{FF2B5EF4-FFF2-40B4-BE49-F238E27FC236}">
                <a16:creationId xmlns:a16="http://schemas.microsoft.com/office/drawing/2014/main" id="{A00BA111-A4BF-4D31-AB3C-BDCFBFF36320}"/>
              </a:ext>
            </a:extLst>
          </p:cNvPr>
          <p:cNvSpPr txBox="1"/>
          <p:nvPr/>
        </p:nvSpPr>
        <p:spPr>
          <a:xfrm>
            <a:off x="9701463" y="5586220"/>
            <a:ext cx="8542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a:ea typeface="+mn-ea"/>
                <a:cs typeface="+mn-cs"/>
              </a:rPr>
              <a:t>2050</a:t>
            </a:r>
          </a:p>
        </p:txBody>
      </p:sp>
      <p:sp>
        <p:nvSpPr>
          <p:cNvPr id="19" name="TextBox 18">
            <a:extLst>
              <a:ext uri="{FF2B5EF4-FFF2-40B4-BE49-F238E27FC236}">
                <a16:creationId xmlns:a16="http://schemas.microsoft.com/office/drawing/2014/main" id="{EA11BD2B-98B2-4A8C-B3A7-8D4738492549}"/>
              </a:ext>
            </a:extLst>
          </p:cNvPr>
          <p:cNvSpPr txBox="1"/>
          <p:nvPr/>
        </p:nvSpPr>
        <p:spPr>
          <a:xfrm>
            <a:off x="10663614" y="2951946"/>
            <a:ext cx="13803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a:ea typeface="+mn-ea"/>
                <a:cs typeface="+mn-cs"/>
              </a:rPr>
              <a:t>Millions of people living with hearing loss globally</a:t>
            </a:r>
          </a:p>
        </p:txBody>
      </p:sp>
    </p:spTree>
    <p:extLst>
      <p:ext uri="{BB962C8B-B14F-4D97-AF65-F5344CB8AC3E}">
        <p14:creationId xmlns:p14="http://schemas.microsoft.com/office/powerpoint/2010/main" val="10860061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309143-5D33-4C40-AB57-8F9C46313DAF}"/>
              </a:ext>
            </a:extLst>
          </p:cNvPr>
          <p:cNvSpPr>
            <a:spLocks noGrp="1"/>
          </p:cNvSpPr>
          <p:nvPr>
            <p:ph type="sldNum" sz="quarter" idx="4294967295"/>
          </p:nvPr>
        </p:nvSpPr>
        <p:spPr>
          <a:xfrm>
            <a:off x="0" y="6284913"/>
            <a:ext cx="330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900" b="1" i="0" u="none" strike="noStrike" kern="1200" cap="none" spc="0" normalizeH="0" baseline="0" noProof="0">
              <a:ln>
                <a:noFill/>
              </a:ln>
              <a:solidFill>
                <a:prstClr val="white"/>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58807E6D-7499-4CBF-9438-01FB5BDBAA27}"/>
              </a:ext>
            </a:extLst>
          </p:cNvPr>
          <p:cNvSpPr/>
          <p:nvPr/>
        </p:nvSpPr>
        <p:spPr>
          <a:xfrm>
            <a:off x="1058639" y="1461202"/>
            <a:ext cx="9925866" cy="3935595"/>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The relationship between hearing loss </a:t>
            </a:r>
            <a:br>
              <a:rPr kumimoji="0" lang="en-AU"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br>
            <a:r>
              <a:rPr kumimoji="0" lang="en-AU"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and depression, cognition, and dementia</a:t>
            </a:r>
            <a:endParaRPr kumimoji="0" lang="en-GB" sz="5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577205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talking on a cell phone&#10;&#10;Description automatically generated">
            <a:extLst>
              <a:ext uri="{FF2B5EF4-FFF2-40B4-BE49-F238E27FC236}">
                <a16:creationId xmlns:a16="http://schemas.microsoft.com/office/drawing/2014/main" id="{19F2FB1D-40AA-4E37-BA7D-C3689F0F74C5}"/>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336141" y="0"/>
            <a:ext cx="10855859" cy="6858000"/>
          </a:xfrm>
          <a:prstGeom prst="rect">
            <a:avLst/>
          </a:prstGeom>
        </p:spPr>
      </p:pic>
      <p:sp>
        <p:nvSpPr>
          <p:cNvPr id="9" name="Rectangle 8">
            <a:extLst>
              <a:ext uri="{FF2B5EF4-FFF2-40B4-BE49-F238E27FC236}">
                <a16:creationId xmlns:a16="http://schemas.microsoft.com/office/drawing/2014/main" id="{09C22FFF-106A-44BF-B9B5-B8D59A4E1FF0}"/>
              </a:ext>
            </a:extLst>
          </p:cNvPr>
          <p:cNvSpPr/>
          <p:nvPr/>
        </p:nvSpPr>
        <p:spPr>
          <a:xfrm rot="16200000" flipH="1" flipV="1">
            <a:off x="1868806" y="-1868806"/>
            <a:ext cx="6857998" cy="10595614"/>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cxnSp>
        <p:nvCxnSpPr>
          <p:cNvPr id="10" name="Straight Connector 9">
            <a:extLst>
              <a:ext uri="{FF2B5EF4-FFF2-40B4-BE49-F238E27FC236}">
                <a16:creationId xmlns:a16="http://schemas.microsoft.com/office/drawing/2014/main" id="{C0F89802-CF3F-4F44-8BB7-F3E3938D294B}"/>
              </a:ext>
            </a:extLst>
          </p:cNvPr>
          <p:cNvCxnSpPr/>
          <p:nvPr/>
        </p:nvCxnSpPr>
        <p:spPr>
          <a:xfrm>
            <a:off x="527054" y="1174246"/>
            <a:ext cx="62186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AU" sz="4000" dirty="0">
                <a:solidFill>
                  <a:schemeClr val="tx1"/>
                </a:solidFill>
                <a:latin typeface="+mn-lt"/>
              </a:rPr>
              <a:t>Consensus Statements</a:t>
            </a: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Rectangle 4"/>
          <p:cNvSpPr/>
          <p:nvPr/>
        </p:nvSpPr>
        <p:spPr>
          <a:xfrm>
            <a:off x="527054" y="1522316"/>
            <a:ext cx="6794950" cy="4947508"/>
          </a:xfrm>
          <a:prstGeom prst="rect">
            <a:avLst/>
          </a:prstGeom>
        </p:spPr>
        <p:txBody>
          <a:bodyPr wrap="square">
            <a:spAutoFit/>
          </a:bodyPr>
          <a:lstStyle/>
          <a:p>
            <a:pPr marL="536575" marR="0" lvl="0" indent="-536575" algn="l" defTabSz="914400" rtl="0" eaLnBrk="1" fontAlgn="auto" latinLnBrk="0" hangingPunct="1">
              <a:lnSpc>
                <a:spcPct val="100000"/>
              </a:lnSpc>
              <a:spcBef>
                <a:spcPts val="300"/>
              </a:spcBef>
              <a:spcAft>
                <a:spcPts val="600"/>
              </a:spcAft>
              <a:buClrTx/>
              <a:buSzTx/>
              <a:buFontTx/>
              <a:buNone/>
              <a:tabLst/>
              <a:defRPr/>
            </a:pPr>
            <a:r>
              <a:rPr kumimoji="0" lang="en-AU" sz="2800" b="0" i="0" u="none" strike="noStrike" kern="1200" cap="none" spc="0" normalizeH="0" baseline="0" noProof="0" dirty="0">
                <a:ln>
                  <a:noFill/>
                </a:ln>
                <a:effectLst/>
                <a:uLnTx/>
                <a:uFillTx/>
                <a:latin typeface="Calibri" panose="020F0502020204030204"/>
                <a:ea typeface="+mn-ea"/>
                <a:cs typeface="+mn-cs"/>
              </a:rPr>
              <a:t>15. Adults with hearing loss can be substantially affected by social isolation, loneliness, and depression; evidence suggests that treatment with cochlear implants can lead to improvement in these aspects of well-being and mental health. Longitudinal studies are needed to obtain further knowledge in this area.</a:t>
            </a:r>
            <a:r>
              <a:rPr kumimoji="0" lang="en-AU" sz="2800" b="0" i="1" u="none" strike="noStrike" kern="1200" cap="none" spc="0" normalizeH="0" baseline="30000" noProof="0" dirty="0">
                <a:ln>
                  <a:noFill/>
                </a:ln>
                <a:effectLst/>
                <a:uLnTx/>
                <a:uFillTx/>
                <a:latin typeface="Calibri" panose="020F0502020204030204"/>
                <a:ea typeface="+mn-ea"/>
                <a:cs typeface="+mn-cs"/>
              </a:rPr>
              <a:t>1</a:t>
            </a:r>
            <a:endParaRPr kumimoji="0" lang="en-AU" sz="1600" b="0" i="0" u="none" strike="noStrike" kern="1200" cap="none" spc="0" normalizeH="0" baseline="0" noProof="0" dirty="0">
              <a:ln>
                <a:noFill/>
              </a:ln>
              <a:effectLst/>
              <a:uLnTx/>
              <a:uFillTx/>
              <a:latin typeface="Calibri" panose="020F0502020204030204"/>
              <a:ea typeface="+mn-ea"/>
              <a:cs typeface="+mn-cs"/>
            </a:endParaRPr>
          </a:p>
          <a:p>
            <a:pPr marL="536575" marR="0" lvl="0" indent="-536575" algn="l" defTabSz="914400" rtl="0" eaLnBrk="1" fontAlgn="auto" latinLnBrk="0" hangingPunct="1">
              <a:lnSpc>
                <a:spcPct val="100000"/>
              </a:lnSpc>
              <a:spcBef>
                <a:spcPts val="300"/>
              </a:spcBef>
              <a:spcAft>
                <a:spcPts val="600"/>
              </a:spcAft>
              <a:buClrTx/>
              <a:buSzTx/>
              <a:buFontTx/>
              <a:buNone/>
              <a:tabLst/>
              <a:defRPr/>
            </a:pPr>
            <a:r>
              <a:rPr kumimoji="0" lang="en-AU" sz="2800" b="0" i="0" u="none" strike="noStrike" kern="1200" cap="none" spc="0" normalizeH="0" baseline="0" noProof="0" dirty="0">
                <a:ln>
                  <a:noFill/>
                </a:ln>
                <a:effectLst/>
                <a:uLnTx/>
                <a:uFillTx/>
                <a:latin typeface="Calibri" panose="020F0502020204030204"/>
                <a:ea typeface="+mn-ea"/>
                <a:cs typeface="+mn-cs"/>
              </a:rPr>
              <a:t>16. There is an association between           age-related hearing loss and cognitive/memory impairment.</a:t>
            </a:r>
            <a:r>
              <a:rPr kumimoji="0" lang="en-AU" sz="2800" b="0" i="1" u="none" strike="noStrike" kern="1200" cap="none" spc="0" normalizeH="0" baseline="30000" noProof="0" dirty="0">
                <a:ln>
                  <a:noFill/>
                </a:ln>
                <a:effectLst/>
                <a:uLnTx/>
                <a:uFillTx/>
                <a:latin typeface="Calibri" panose="020F0502020204030204"/>
                <a:ea typeface="+mn-ea"/>
                <a:cs typeface="+mn-cs"/>
              </a:rPr>
              <a:t>1</a:t>
            </a:r>
            <a:endParaRPr kumimoji="0" lang="en-AU" sz="3200" b="0" i="0" u="none" strike="noStrike" kern="1200" cap="none" spc="0" normalizeH="0" baseline="0" noProof="0" dirty="0">
              <a:ln>
                <a:noFill/>
              </a:ln>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A591EFB-22F3-4668-A0D6-3FFF4E7CA6D4}"/>
              </a:ext>
            </a:extLst>
          </p:cNvPr>
          <p:cNvSpPr txBox="1"/>
          <p:nvPr/>
        </p:nvSpPr>
        <p:spPr>
          <a:xfrm>
            <a:off x="7695294" y="6478957"/>
            <a:ext cx="37662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1" u="none" strike="noStrike" kern="1200" cap="none" spc="0" normalizeH="0" baseline="30000" noProof="0" dirty="0">
                <a:ln>
                  <a:noFill/>
                </a:ln>
                <a:solidFill>
                  <a:srgbClr val="000000"/>
                </a:solidFill>
                <a:effectLst/>
                <a:uLnTx/>
                <a:uFillTx/>
                <a:latin typeface="Calibri" panose="020F0502020204030204"/>
                <a:ea typeface="+mn-ea"/>
                <a:cs typeface="+mn-cs"/>
              </a:rPr>
              <a:t>1</a:t>
            </a:r>
            <a:r>
              <a:rPr kumimoji="0" lang="en-AU" sz="1100" b="1" i="1" u="none" strike="noStrike" kern="1200" cap="none" spc="0" normalizeH="0" baseline="0" noProof="0" dirty="0">
                <a:ln>
                  <a:noFill/>
                </a:ln>
                <a:solidFill>
                  <a:srgbClr val="000000"/>
                </a:solidFill>
                <a:effectLst/>
                <a:uLnTx/>
                <a:uFillTx/>
                <a:latin typeface="Calibri" panose="020F0502020204030204"/>
                <a:ea typeface="+mn-ea"/>
                <a:cs typeface="+mn-cs"/>
              </a:rPr>
              <a:t>Delphi Consensus Group on Cochlear Implantation in Adults</a:t>
            </a:r>
            <a:r>
              <a:rPr kumimoji="0" lang="en-AU" sz="1400" b="0" i="1"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25592910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 9" descr="stressManagementHero.jpg">
            <a:extLst>
              <a:ext uri="{FF2B5EF4-FFF2-40B4-BE49-F238E27FC236}">
                <a16:creationId xmlns:a16="http://schemas.microsoft.com/office/drawing/2014/main" id="{22E8B3D7-9CCD-43D2-996D-F52D3256467A}"/>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bwMode="auto">
          <a:xfrm>
            <a:off x="527054" y="0"/>
            <a:ext cx="1166494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66E7812-9387-4B65-8B4D-020F4B139F40}"/>
              </a:ext>
            </a:extLst>
          </p:cNvPr>
          <p:cNvSpPr/>
          <p:nvPr/>
        </p:nvSpPr>
        <p:spPr>
          <a:xfrm rot="16200000" flipH="1" flipV="1">
            <a:off x="1265946" y="-1265946"/>
            <a:ext cx="6857998" cy="9389893"/>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AU" sz="4000" dirty="0">
                <a:solidFill>
                  <a:schemeClr val="tx1"/>
                </a:solidFill>
                <a:latin typeface="+mn-lt"/>
              </a:rPr>
              <a:t>Consensus Statements</a:t>
            </a: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Rectangle 4"/>
          <p:cNvSpPr/>
          <p:nvPr/>
        </p:nvSpPr>
        <p:spPr>
          <a:xfrm>
            <a:off x="521434" y="1407059"/>
            <a:ext cx="6885206" cy="5139869"/>
          </a:xfrm>
          <a:prstGeom prst="rect">
            <a:avLst/>
          </a:prstGeom>
        </p:spPr>
        <p:txBody>
          <a:bodyPr wrap="square">
            <a:spAutoFit/>
          </a:bodyPr>
          <a:lstStyle/>
          <a:p>
            <a:pPr marL="536575" marR="0" lvl="0" indent="-536575" algn="l" defTabSz="914400" rtl="0" eaLnBrk="1" fontAlgn="auto" latinLnBrk="0" hangingPunct="1">
              <a:lnSpc>
                <a:spcPct val="100000"/>
              </a:lnSpc>
              <a:spcBef>
                <a:spcPts val="600"/>
              </a:spcBef>
              <a:spcAft>
                <a:spcPts val="600"/>
              </a:spcAft>
              <a:buClrTx/>
              <a:buSzTx/>
              <a:buFontTx/>
              <a:buNone/>
              <a:tabLst/>
              <a:defRPr/>
            </a:pPr>
            <a:r>
              <a:rPr kumimoji="0" lang="en-AU" sz="28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17. </a:t>
            </a:r>
            <a:r>
              <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rPr>
              <a:t>Further research is required to confirm  the nature of cognitive impairment in individuals with hearing loss, and its potential reversibility with treatment.</a:t>
            </a:r>
            <a:r>
              <a:rPr kumimoji="0" lang="en-AU" sz="2800" b="0" i="1" u="none" strike="noStrike" kern="1200" cap="none" spc="0" normalizeH="0" baseline="30000" noProof="0" dirty="0">
                <a:ln>
                  <a:noFill/>
                </a:ln>
                <a:solidFill>
                  <a:srgbClr val="000000"/>
                </a:solidFill>
                <a:effectLst/>
                <a:uLnTx/>
                <a:uFillTx/>
                <a:latin typeface="Calibri" panose="020F0502020204030204"/>
                <a:ea typeface="+mn-ea"/>
                <a:cs typeface="+mn-cs"/>
              </a:rPr>
              <a:t>1</a:t>
            </a:r>
          </a:p>
          <a:p>
            <a:pPr marL="536575" marR="0" lvl="0" indent="-536575" algn="l" defTabSz="914400" rtl="0" eaLnBrk="1" fontAlgn="auto" latinLnBrk="0" hangingPunct="1">
              <a:lnSpc>
                <a:spcPct val="100000"/>
              </a:lnSpc>
              <a:spcBef>
                <a:spcPts val="600"/>
              </a:spcBef>
              <a:spcAft>
                <a:spcPts val="600"/>
              </a:spcAft>
              <a:buClrTx/>
              <a:buSzTx/>
              <a:buFontTx/>
              <a:buNone/>
              <a:tabLst/>
              <a:defRPr/>
            </a:pPr>
            <a:r>
              <a:rPr kumimoji="0" lang="en-AU" sz="28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18. </a:t>
            </a:r>
            <a:r>
              <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rPr>
              <a:t>The use of cochlear implants may improve cognition in older adults with bilateral severe to profound sensorineural hearing loss.</a:t>
            </a:r>
            <a:r>
              <a:rPr kumimoji="0" lang="en-AU" sz="2800" b="0" i="1" u="none" strike="noStrike" kern="1200" cap="none" spc="0" normalizeH="0" baseline="30000" noProof="0" dirty="0">
                <a:ln>
                  <a:noFill/>
                </a:ln>
                <a:solidFill>
                  <a:srgbClr val="000000"/>
                </a:solidFill>
                <a:effectLst/>
                <a:uLnTx/>
                <a:uFillTx/>
                <a:latin typeface="Calibri" panose="020F0502020204030204"/>
                <a:ea typeface="+mn-ea"/>
                <a:cs typeface="+mn-cs"/>
              </a:rPr>
              <a:t>1</a:t>
            </a:r>
          </a:p>
          <a:p>
            <a:pPr marL="536575" marR="0" lvl="0" indent="-536575" algn="l" defTabSz="914400" rtl="0" eaLnBrk="1" fontAlgn="auto" latinLnBrk="0" hangingPunct="1">
              <a:lnSpc>
                <a:spcPct val="100000"/>
              </a:lnSpc>
              <a:spcBef>
                <a:spcPts val="600"/>
              </a:spcBef>
              <a:spcAft>
                <a:spcPts val="600"/>
              </a:spcAft>
              <a:buClrTx/>
              <a:buSzTx/>
              <a:buFontTx/>
              <a:buNone/>
              <a:tabLst/>
              <a:defRPr/>
            </a:pPr>
            <a:r>
              <a:rPr kumimoji="0" lang="en-AU" sz="28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19. </a:t>
            </a:r>
            <a:r>
              <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rPr>
              <a:t>Hearing loss is not a symptom of dementia; however, treatment of hearing loss may reduce the risk of dementia.</a:t>
            </a:r>
            <a:r>
              <a:rPr kumimoji="0" lang="en-AU" sz="2800" b="0" i="1" u="none" strike="noStrike" kern="1200" cap="none" spc="0" normalizeH="0" baseline="30000" noProof="0" dirty="0">
                <a:ln>
                  <a:noFill/>
                </a:ln>
                <a:solidFill>
                  <a:srgbClr val="000000"/>
                </a:solidFill>
                <a:effectLst/>
                <a:uLnTx/>
                <a:uFillTx/>
                <a:latin typeface="Calibri" panose="020F0502020204030204"/>
                <a:ea typeface="+mn-ea"/>
                <a:cs typeface="+mn-cs"/>
              </a:rPr>
              <a:t> 1</a:t>
            </a:r>
            <a:endParaRPr kumimoji="0" lang="en-AU"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B796A48-F1C0-411A-9E02-EA1BA6F90297}"/>
              </a:ext>
            </a:extLst>
          </p:cNvPr>
          <p:cNvSpPr txBox="1"/>
          <p:nvPr/>
        </p:nvSpPr>
        <p:spPr>
          <a:xfrm>
            <a:off x="7695293" y="6457007"/>
            <a:ext cx="37662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1" u="none" strike="noStrike" kern="1200" cap="none" spc="0" normalizeH="0" baseline="30000" noProof="0" dirty="0">
                <a:ln>
                  <a:noFill/>
                </a:ln>
                <a:solidFill>
                  <a:srgbClr val="000000"/>
                </a:solidFill>
                <a:effectLst/>
                <a:uLnTx/>
                <a:uFillTx/>
                <a:latin typeface="Calibri" panose="020F0502020204030204"/>
                <a:ea typeface="+mn-ea"/>
                <a:cs typeface="+mn-cs"/>
              </a:rPr>
              <a:t>1</a:t>
            </a:r>
            <a:r>
              <a:rPr kumimoji="0" lang="en-AU" sz="1100" b="1" i="1" u="none" strike="noStrike" kern="1200" cap="none" spc="0" normalizeH="0" baseline="0" noProof="0" dirty="0">
                <a:ln>
                  <a:noFill/>
                </a:ln>
                <a:solidFill>
                  <a:srgbClr val="000000"/>
                </a:solidFill>
                <a:effectLst/>
                <a:uLnTx/>
                <a:uFillTx/>
                <a:latin typeface="Calibri" panose="020F0502020204030204"/>
                <a:ea typeface="+mn-ea"/>
                <a:cs typeface="+mn-cs"/>
              </a:rPr>
              <a:t>Delphi Consensus Group on Cochlear Implantation in Adults</a:t>
            </a:r>
            <a:r>
              <a:rPr kumimoji="0" lang="en-AU" sz="1400" b="0" i="1"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cxnSp>
        <p:nvCxnSpPr>
          <p:cNvPr id="11" name="Straight Connector 10">
            <a:extLst>
              <a:ext uri="{FF2B5EF4-FFF2-40B4-BE49-F238E27FC236}">
                <a16:creationId xmlns:a16="http://schemas.microsoft.com/office/drawing/2014/main" id="{A2F20720-D6BF-4DD6-8497-061196D629E2}"/>
              </a:ext>
            </a:extLst>
          </p:cNvPr>
          <p:cNvCxnSpPr/>
          <p:nvPr/>
        </p:nvCxnSpPr>
        <p:spPr>
          <a:xfrm>
            <a:off x="527054" y="1174246"/>
            <a:ext cx="62186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82511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309143-5D33-4C40-AB57-8F9C46313DAF}"/>
              </a:ext>
            </a:extLst>
          </p:cNvPr>
          <p:cNvSpPr>
            <a:spLocks noGrp="1"/>
          </p:cNvSpPr>
          <p:nvPr>
            <p:ph type="sldNum" sz="quarter" idx="4294967295"/>
          </p:nvPr>
        </p:nvSpPr>
        <p:spPr>
          <a:xfrm>
            <a:off x="0" y="6284913"/>
            <a:ext cx="330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900" b="1" i="0" u="none" strike="noStrike" kern="1200" cap="none" spc="0" normalizeH="0" baseline="0" noProof="0">
              <a:ln>
                <a:noFill/>
              </a:ln>
              <a:solidFill>
                <a:prstClr val="white"/>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58807E6D-7499-4CBF-9438-01FB5BDBAA27}"/>
              </a:ext>
            </a:extLst>
          </p:cNvPr>
          <p:cNvSpPr/>
          <p:nvPr/>
        </p:nvSpPr>
        <p:spPr>
          <a:xfrm>
            <a:off x="1840162" y="1807029"/>
            <a:ext cx="8511676" cy="324394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Tahoma"/>
                <a:ea typeface="+mn-ea"/>
                <a:cs typeface="+mn-cs"/>
              </a:rPr>
              <a:t>Cost implications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Tahoma"/>
                <a:ea typeface="+mn-ea"/>
                <a:cs typeface="+mn-cs"/>
              </a:rPr>
              <a:t>cochlear implants</a:t>
            </a:r>
          </a:p>
        </p:txBody>
      </p:sp>
    </p:spTree>
    <p:extLst>
      <p:ext uri="{BB962C8B-B14F-4D97-AF65-F5344CB8AC3E}">
        <p14:creationId xmlns:p14="http://schemas.microsoft.com/office/powerpoint/2010/main" val="3058425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C0E250-79BC-46CB-82BC-C25670C22178}"/>
              </a:ext>
            </a:extLst>
          </p:cNvPr>
          <p:cNvPicPr>
            <a:picLocks noChangeAspect="1"/>
          </p:cNvPicPr>
          <p:nvPr/>
        </p:nvPicPr>
        <p:blipFill rotWithShape="1">
          <a:blip r:embed="rId3" cstate="screen">
            <a:alphaModFix amt="78000"/>
            <a:extLst>
              <a:ext uri="{28A0092B-C50C-407E-A947-70E740481C1C}">
                <a14:useLocalDpi xmlns:a14="http://schemas.microsoft.com/office/drawing/2010/main"/>
              </a:ext>
            </a:extLst>
          </a:blip>
          <a:srcRect/>
          <a:stretch/>
        </p:blipFill>
        <p:spPr>
          <a:xfrm>
            <a:off x="2514600" y="0"/>
            <a:ext cx="9672351" cy="6857999"/>
          </a:xfrm>
          <a:prstGeom prst="rect">
            <a:avLst/>
          </a:prstGeom>
        </p:spPr>
      </p:pic>
      <p:sp>
        <p:nvSpPr>
          <p:cNvPr id="8" name="Rectangle 7">
            <a:extLst>
              <a:ext uri="{FF2B5EF4-FFF2-40B4-BE49-F238E27FC236}">
                <a16:creationId xmlns:a16="http://schemas.microsoft.com/office/drawing/2014/main" id="{B9257B9D-DB82-40C7-8380-178323D44F71}"/>
              </a:ext>
            </a:extLst>
          </p:cNvPr>
          <p:cNvSpPr/>
          <p:nvPr/>
        </p:nvSpPr>
        <p:spPr>
          <a:xfrm rot="16200000" flipH="1" flipV="1">
            <a:off x="1118153" y="-1118151"/>
            <a:ext cx="6857998" cy="9094304"/>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AU" sz="4000" dirty="0">
                <a:solidFill>
                  <a:schemeClr val="tx1"/>
                </a:solidFill>
                <a:latin typeface="+mn-lt"/>
              </a:rPr>
              <a:t>Consensus Statement</a:t>
            </a: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Rectangle 4"/>
          <p:cNvSpPr/>
          <p:nvPr/>
        </p:nvSpPr>
        <p:spPr>
          <a:xfrm>
            <a:off x="527054" y="1924706"/>
            <a:ext cx="5906050" cy="3754874"/>
          </a:xfrm>
          <a:prstGeom prst="rect">
            <a:avLst/>
          </a:prstGeom>
        </p:spPr>
        <p:txBody>
          <a:bodyPr wrap="square">
            <a:spAutoFit/>
          </a:bodyPr>
          <a:lstStyle/>
          <a:p>
            <a:pPr marL="623888" marR="0" lvl="0" indent="-623888" algn="l" defTabSz="914400" rtl="0" eaLnBrk="1" fontAlgn="auto" latinLnBrk="0" hangingPunct="1">
              <a:lnSpc>
                <a:spcPct val="100000"/>
              </a:lnSpc>
              <a:spcBef>
                <a:spcPts val="300"/>
              </a:spcBef>
              <a:spcAft>
                <a:spcPts val="600"/>
              </a:spcAft>
              <a:buClrTx/>
              <a:buSzTx/>
              <a:buFontTx/>
              <a:buNone/>
              <a:tabLst/>
              <a:defRPr/>
            </a:pPr>
            <a:r>
              <a:rPr kumimoji="0" lang="en-AU" sz="3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20. </a:t>
            </a:r>
            <a:r>
              <a:rPr kumimoji="0" lang="en-AU" sz="3400" b="0" i="0" u="none" strike="noStrike" kern="1200" cap="none" spc="0" normalizeH="0" baseline="0" noProof="0" dirty="0">
                <a:ln>
                  <a:noFill/>
                </a:ln>
                <a:solidFill>
                  <a:srgbClr val="000000"/>
                </a:solidFill>
                <a:effectLst/>
                <a:uLnTx/>
                <a:uFillTx/>
                <a:latin typeface="Calibri" panose="020F0502020204030204"/>
                <a:ea typeface="+mn-ea"/>
                <a:cs typeface="+mn-cs"/>
              </a:rPr>
              <a:t>Unilateral cochlear implantation in adults is cost-effective when compared with no implant or no intervention at all and is associated with increased employment and income.</a:t>
            </a:r>
            <a:r>
              <a:rPr kumimoji="0" lang="en-AU" sz="3400" b="0" i="1" u="none" strike="noStrike" kern="1200" cap="none" spc="0" normalizeH="0" baseline="30000" noProof="0" dirty="0">
                <a:ln>
                  <a:noFill/>
                </a:ln>
                <a:solidFill>
                  <a:srgbClr val="000000"/>
                </a:solidFill>
                <a:effectLst/>
                <a:uLnTx/>
                <a:uFillTx/>
                <a:latin typeface="Calibri" panose="020F0502020204030204"/>
                <a:ea typeface="+mn-ea"/>
                <a:cs typeface="+mn-cs"/>
              </a:rPr>
              <a:t>1</a:t>
            </a:r>
            <a:endParaRPr kumimoji="0" lang="en-AU" sz="3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85BB0E-6D69-4678-AEE5-CD4E5D241BE8}"/>
              </a:ext>
            </a:extLst>
          </p:cNvPr>
          <p:cNvSpPr txBox="1"/>
          <p:nvPr/>
        </p:nvSpPr>
        <p:spPr>
          <a:xfrm>
            <a:off x="527054" y="6347020"/>
            <a:ext cx="108558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1" u="none" strike="noStrike" kern="1200" cap="none" spc="0" normalizeH="0" baseline="30000" noProof="0" dirty="0">
                <a:ln>
                  <a:noFill/>
                </a:ln>
                <a:solidFill>
                  <a:srgbClr val="000000"/>
                </a:solidFill>
                <a:effectLst/>
                <a:uLnTx/>
                <a:uFillTx/>
                <a:latin typeface="Calibri" panose="020F0502020204030204"/>
                <a:ea typeface="+mn-ea"/>
                <a:cs typeface="+mn-cs"/>
              </a:rPr>
              <a:t>1</a:t>
            </a:r>
            <a:r>
              <a:rPr kumimoji="0" lang="en-AU" sz="1100" b="1" i="1" u="none" strike="noStrike" kern="1200" cap="none" spc="0" normalizeH="0" baseline="0" noProof="0" dirty="0">
                <a:ln>
                  <a:noFill/>
                </a:ln>
                <a:solidFill>
                  <a:srgbClr val="000000"/>
                </a:solidFill>
                <a:effectLst/>
                <a:uLnTx/>
                <a:uFillTx/>
                <a:latin typeface="Calibri" panose="020F0502020204030204"/>
                <a:ea typeface="+mn-ea"/>
                <a:cs typeface="+mn-cs"/>
              </a:rPr>
              <a:t>Delphi Consensus Group on Cochlear Implantation in Adults</a:t>
            </a:r>
            <a:r>
              <a:rPr kumimoji="0" lang="en-AU" sz="1400" b="1"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AU" sz="1400" b="0" i="1"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cxnSp>
        <p:nvCxnSpPr>
          <p:cNvPr id="9" name="Straight Connector 8">
            <a:extLst>
              <a:ext uri="{FF2B5EF4-FFF2-40B4-BE49-F238E27FC236}">
                <a16:creationId xmlns:a16="http://schemas.microsoft.com/office/drawing/2014/main" id="{A96EC56B-3C80-4D37-A1A4-887702D1A401}"/>
              </a:ext>
            </a:extLst>
          </p:cNvPr>
          <p:cNvCxnSpPr/>
          <p:nvPr/>
        </p:nvCxnSpPr>
        <p:spPr>
          <a:xfrm>
            <a:off x="527054" y="1174246"/>
            <a:ext cx="62186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39966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p:txBody>
          <a:bodyPr/>
          <a:lstStyle/>
          <a:p>
            <a:r>
              <a:rPr lang="en-GB" sz="3200" dirty="0"/>
              <a:t>Hearing loss and dementia</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38200" y="1441677"/>
            <a:ext cx="10867109" cy="4367997"/>
          </a:xfrm>
        </p:spPr>
        <p:txBody>
          <a:bodyPr/>
          <a:lstStyle/>
          <a:p>
            <a:pPr marL="0" indent="0">
              <a:buNone/>
            </a:pPr>
            <a:r>
              <a:rPr lang="en-GB" dirty="0"/>
              <a:t>Evidence has indicated that the risk of dementia and Alzheimer’s disease increases with hearing loss severity</a:t>
            </a:r>
            <a:r>
              <a:rPr lang="en-GB" baseline="30000" dirty="0"/>
              <a:t>1</a:t>
            </a:r>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
        <p:nvSpPr>
          <p:cNvPr id="7" name="Rectangle 6">
            <a:extLst>
              <a:ext uri="{FF2B5EF4-FFF2-40B4-BE49-F238E27FC236}">
                <a16:creationId xmlns:a16="http://schemas.microsoft.com/office/drawing/2014/main" id="{893C6E62-9DD9-460C-A74C-87324F8583CC}"/>
              </a:ext>
            </a:extLst>
          </p:cNvPr>
          <p:cNvSpPr/>
          <p:nvPr/>
        </p:nvSpPr>
        <p:spPr>
          <a:xfrm>
            <a:off x="715153" y="2382559"/>
            <a:ext cx="3872613" cy="3323987"/>
          </a:xfrm>
          <a:prstGeom prst="rect">
            <a:avLst/>
          </a:prstGeom>
        </p:spPr>
        <p:txBody>
          <a:bodyPr wrap="square">
            <a:spAutoFit/>
          </a:bodyPr>
          <a:lstStyle/>
          <a:p>
            <a:pPr marL="523235" marR="0" lvl="0" indent="-34290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Tahoma"/>
                <a:ea typeface="+mn-ea"/>
                <a:cs typeface="+mn-cs"/>
              </a:rPr>
              <a:t>In 2017, findings from a commission </a:t>
            </a:r>
            <a:r>
              <a:rPr kumimoji="0" lang="en-GB" sz="2000" b="0" i="0" u="none" strike="noStrike" kern="1200" cap="none" spc="0" normalizeH="0" baseline="0" noProof="0" dirty="0">
                <a:ln>
                  <a:noFill/>
                </a:ln>
                <a:solidFill>
                  <a:prstClr val="black"/>
                </a:solidFill>
                <a:effectLst/>
                <a:uLnTx/>
                <a:uFillTx/>
                <a:latin typeface="Tahoma"/>
                <a:ea typeface="+mn-ea"/>
                <a:cs typeface="+mn-cs"/>
              </a:rPr>
              <a:t>on dementia prevention, intervention and care stated that </a:t>
            </a:r>
            <a:r>
              <a:rPr kumimoji="0" lang="en-GB" sz="2000" b="1" i="0" u="none" strike="noStrike" kern="1200" cap="none" spc="0" normalizeH="0" baseline="0" noProof="0" dirty="0">
                <a:ln>
                  <a:noFill/>
                </a:ln>
                <a:solidFill>
                  <a:prstClr val="black"/>
                </a:solidFill>
                <a:effectLst/>
                <a:uLnTx/>
                <a:uFillTx/>
                <a:latin typeface="Tahoma"/>
                <a:ea typeface="+mn-ea"/>
                <a:cs typeface="+mn-cs"/>
              </a:rPr>
              <a:t>h</a:t>
            </a:r>
            <a:r>
              <a:rPr kumimoji="0" lang="en-AU" sz="2000" b="1" i="0" u="none" strike="noStrike" kern="1200" cap="none" spc="0" normalizeH="0" baseline="0" noProof="0" dirty="0">
                <a:ln>
                  <a:noFill/>
                </a:ln>
                <a:solidFill>
                  <a:prstClr val="black"/>
                </a:solidFill>
                <a:effectLst/>
                <a:uLnTx/>
                <a:uFillTx/>
                <a:latin typeface="Tahoma"/>
                <a:ea typeface="+mn-ea"/>
                <a:cs typeface="+mn-cs"/>
              </a:rPr>
              <a:t>earing loss is the single largest modifiable risk factor for dementia</a:t>
            </a:r>
            <a:r>
              <a:rPr kumimoji="0" lang="en-AU" sz="2000" b="1" i="0" u="none" strike="noStrike" kern="1200" cap="none" spc="0" normalizeH="0" baseline="30000" noProof="0" dirty="0">
                <a:ln>
                  <a:noFill/>
                </a:ln>
                <a:solidFill>
                  <a:prstClr val="black"/>
                </a:solidFill>
                <a:effectLst/>
                <a:uLnTx/>
                <a:uFillTx/>
                <a:latin typeface="Tahoma"/>
                <a:ea typeface="+mn-ea"/>
                <a:cs typeface="+mn-cs"/>
              </a:rPr>
              <a:t>2</a:t>
            </a:r>
          </a:p>
          <a:p>
            <a:pPr marL="523235" marR="0" lvl="0" indent="-34290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Tahoma"/>
                <a:ea typeface="+mn-ea"/>
                <a:cs typeface="+mn-cs"/>
              </a:rPr>
              <a:t>Dementia incidence could be reduced with the treatment of hearing loss</a:t>
            </a:r>
            <a:r>
              <a:rPr kumimoji="0" lang="en-AU" sz="2000" b="0" i="0" u="none" strike="noStrike" kern="1200" cap="none" spc="0" normalizeH="0" baseline="30000" noProof="0" dirty="0">
                <a:ln>
                  <a:noFill/>
                </a:ln>
                <a:solidFill>
                  <a:prstClr val="black"/>
                </a:solidFill>
                <a:effectLst/>
                <a:uLnTx/>
                <a:uFillTx/>
                <a:latin typeface="Tahoma"/>
                <a:ea typeface="+mn-ea"/>
                <a:cs typeface="+mn-cs"/>
              </a:rPr>
              <a:t>2</a:t>
            </a:r>
          </a:p>
        </p:txBody>
      </p:sp>
      <p:sp>
        <p:nvSpPr>
          <p:cNvPr id="9" name="Rectangle 8">
            <a:extLst>
              <a:ext uri="{FF2B5EF4-FFF2-40B4-BE49-F238E27FC236}">
                <a16:creationId xmlns:a16="http://schemas.microsoft.com/office/drawing/2014/main" id="{F0158658-0BF5-4D9C-A5E4-2D61585A4F5A}"/>
              </a:ext>
            </a:extLst>
          </p:cNvPr>
          <p:cNvSpPr/>
          <p:nvPr/>
        </p:nvSpPr>
        <p:spPr>
          <a:xfrm>
            <a:off x="838200" y="6552989"/>
            <a:ext cx="9580685"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prstClr val="black"/>
                </a:solidFill>
                <a:effectLst/>
                <a:uLnTx/>
                <a:uFillTx/>
                <a:latin typeface="Tahoma"/>
                <a:ea typeface="+mn-ea"/>
                <a:cs typeface="+mn-cs"/>
              </a:rPr>
              <a:t>1.</a:t>
            </a:r>
            <a:r>
              <a:rPr kumimoji="0" lang="en-AU" sz="900" b="0" i="0" u="none" strike="noStrike" kern="1200" cap="none" spc="0" normalizeH="0" baseline="0" noProof="0" dirty="0">
                <a:ln>
                  <a:noFill/>
                </a:ln>
                <a:solidFill>
                  <a:prstClr val="black"/>
                </a:solidFill>
                <a:effectLst/>
                <a:uLnTx/>
                <a:uFillTx/>
                <a:latin typeface="Tahoma"/>
                <a:ea typeface="+mn-ea"/>
                <a:cs typeface="+mn-cs"/>
              </a:rPr>
              <a:t> Lin FR </a:t>
            </a:r>
            <a:r>
              <a:rPr kumimoji="0" lang="en-AU" sz="900" b="0" i="1" u="none" strike="noStrike" kern="1200" cap="none" spc="0" normalizeH="0" baseline="0" noProof="0" dirty="0">
                <a:ln>
                  <a:noFill/>
                </a:ln>
                <a:solidFill>
                  <a:prstClr val="black"/>
                </a:solidFill>
                <a:effectLst/>
                <a:uLnTx/>
                <a:uFillTx/>
                <a:latin typeface="Tahoma"/>
                <a:ea typeface="+mn-ea"/>
                <a:cs typeface="+mn-cs"/>
              </a:rPr>
              <a:t>et al. Arch </a:t>
            </a:r>
            <a:r>
              <a:rPr kumimoji="0" lang="en-AU" sz="900" b="0" i="1" u="none" strike="noStrike" kern="1200" cap="none" spc="0" normalizeH="0" baseline="0" noProof="0" dirty="0" err="1">
                <a:ln>
                  <a:noFill/>
                </a:ln>
                <a:solidFill>
                  <a:prstClr val="black"/>
                </a:solidFill>
                <a:effectLst/>
                <a:uLnTx/>
                <a:uFillTx/>
                <a:latin typeface="Tahoma"/>
                <a:ea typeface="+mn-ea"/>
                <a:cs typeface="+mn-cs"/>
              </a:rPr>
              <a:t>Neurol</a:t>
            </a:r>
            <a:r>
              <a:rPr kumimoji="0" lang="en-AU" sz="900" b="0" i="1" u="none" strike="noStrike" kern="1200" cap="none" spc="0" normalizeH="0" baseline="0" noProof="0" dirty="0">
                <a:ln>
                  <a:noFill/>
                </a:ln>
                <a:solidFill>
                  <a:prstClr val="black"/>
                </a:solidFill>
                <a:effectLst/>
                <a:uLnTx/>
                <a:uFillTx/>
                <a:latin typeface="Tahoma"/>
                <a:ea typeface="+mn-ea"/>
                <a:cs typeface="+mn-cs"/>
              </a:rPr>
              <a:t> </a:t>
            </a:r>
            <a:r>
              <a:rPr kumimoji="0" lang="en-AU" sz="900" b="0" i="0" u="none" strike="noStrike" kern="1200" cap="none" spc="0" normalizeH="0" baseline="0" noProof="0" dirty="0">
                <a:ln>
                  <a:noFill/>
                </a:ln>
                <a:solidFill>
                  <a:prstClr val="black"/>
                </a:solidFill>
                <a:effectLst/>
                <a:uLnTx/>
                <a:uFillTx/>
                <a:latin typeface="Tahoma"/>
                <a:ea typeface="+mn-ea"/>
                <a:cs typeface="+mn-cs"/>
              </a:rPr>
              <a:t>2011;68(2):214–20 </a:t>
            </a:r>
            <a:r>
              <a:rPr kumimoji="0" lang="en-AU" sz="900" b="1" i="0" u="none" strike="noStrike" kern="1200" cap="none" spc="0" normalizeH="0" baseline="0" noProof="0" dirty="0">
                <a:ln>
                  <a:noFill/>
                </a:ln>
                <a:solidFill>
                  <a:prstClr val="black"/>
                </a:solidFill>
                <a:effectLst/>
                <a:uLnTx/>
                <a:uFillTx/>
                <a:latin typeface="Tahoma"/>
                <a:ea typeface="+mn-ea"/>
                <a:cs typeface="+mn-cs"/>
              </a:rPr>
              <a:t>2.</a:t>
            </a:r>
            <a:r>
              <a:rPr kumimoji="0" lang="en-AU" sz="900" b="0" i="0" u="none" strike="noStrike" kern="1200" cap="none" spc="0" normalizeH="0" baseline="0" noProof="0" dirty="0">
                <a:ln>
                  <a:noFill/>
                </a:ln>
                <a:solidFill>
                  <a:prstClr val="black"/>
                </a:solidFill>
                <a:effectLst/>
                <a:uLnTx/>
                <a:uFillTx/>
                <a:latin typeface="Tahoma"/>
                <a:ea typeface="+mn-ea"/>
                <a:cs typeface="+mn-cs"/>
              </a:rPr>
              <a:t> Livingston G </a:t>
            </a:r>
            <a:r>
              <a:rPr kumimoji="0" lang="en-AU" sz="900" b="0" i="1" u="none" strike="noStrike" kern="1200" cap="none" spc="0" normalizeH="0" baseline="0" noProof="0" dirty="0">
                <a:ln>
                  <a:noFill/>
                </a:ln>
                <a:solidFill>
                  <a:prstClr val="black"/>
                </a:solidFill>
                <a:effectLst/>
                <a:uLnTx/>
                <a:uFillTx/>
                <a:latin typeface="Tahoma"/>
                <a:ea typeface="+mn-ea"/>
                <a:cs typeface="+mn-cs"/>
              </a:rPr>
              <a:t>et al. Lancet </a:t>
            </a:r>
            <a:r>
              <a:rPr kumimoji="0" lang="en-AU" sz="900" b="0" i="0" u="none" strike="noStrike" kern="1200" cap="none" spc="0" normalizeH="0" baseline="0" noProof="0" dirty="0">
                <a:ln>
                  <a:noFill/>
                </a:ln>
                <a:solidFill>
                  <a:prstClr val="black"/>
                </a:solidFill>
                <a:effectLst/>
                <a:uLnTx/>
                <a:uFillTx/>
                <a:latin typeface="Tahoma"/>
                <a:ea typeface="+mn-ea"/>
                <a:cs typeface="+mn-cs"/>
              </a:rPr>
              <a:t>2017;390(10113):2673–734</a:t>
            </a:r>
            <a:endParaRPr kumimoji="0" lang="en-AU" sz="1200" b="0" i="0" u="none" strike="noStrike" kern="1200" cap="none" spc="0" normalizeH="0" baseline="0" noProof="0" dirty="0">
              <a:ln>
                <a:noFill/>
              </a:ln>
              <a:solidFill>
                <a:prstClr val="black"/>
              </a:solidFill>
              <a:effectLst/>
              <a:uLnTx/>
              <a:uFillTx/>
              <a:latin typeface="Tahoma"/>
              <a:ea typeface="+mn-ea"/>
              <a:cs typeface="+mn-cs"/>
            </a:endParaRPr>
          </a:p>
        </p:txBody>
      </p:sp>
      <p:pic>
        <p:nvPicPr>
          <p:cNvPr id="10" name="Picture 9">
            <a:extLst>
              <a:ext uri="{FF2B5EF4-FFF2-40B4-BE49-F238E27FC236}">
                <a16:creationId xmlns:a16="http://schemas.microsoft.com/office/drawing/2014/main" id="{631D25D8-CFFE-41C0-A1CD-76629EB093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9537" y="2812503"/>
            <a:ext cx="6607003" cy="3245659"/>
          </a:xfrm>
          <a:prstGeom prst="rect">
            <a:avLst/>
          </a:prstGeom>
          <a:ln w="25400">
            <a:solidFill>
              <a:schemeClr val="bg1"/>
            </a:solidFill>
          </a:ln>
        </p:spPr>
      </p:pic>
    </p:spTree>
    <p:extLst>
      <p:ext uri="{BB962C8B-B14F-4D97-AF65-F5344CB8AC3E}">
        <p14:creationId xmlns:p14="http://schemas.microsoft.com/office/powerpoint/2010/main" val="4292643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p:txBody>
          <a:bodyPr/>
          <a:lstStyle/>
          <a:p>
            <a:r>
              <a:rPr lang="en-GB" sz="3200" dirty="0"/>
              <a:t>Cochlear implant use in adults</a:t>
            </a: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838200" y="1461880"/>
            <a:ext cx="5882309" cy="5034170"/>
          </a:xfrm>
        </p:spPr>
        <p:txBody>
          <a:bodyPr/>
          <a:lstStyle/>
          <a:p>
            <a:pPr marL="180330"/>
            <a:r>
              <a:rPr lang="en-AU" dirty="0">
                <a:solidFill>
                  <a:srgbClr val="000000"/>
                </a:solidFill>
                <a:ea typeface="Arial Unicode MS" panose="020B0604020202020204" pitchFamily="34" charset="-128"/>
              </a:rPr>
              <a:t>Cochlear implantation has now been available for more than 30 years in many countries </a:t>
            </a:r>
          </a:p>
          <a:p>
            <a:pPr marL="180330"/>
            <a:r>
              <a:rPr lang="en-AU" dirty="0">
                <a:solidFill>
                  <a:srgbClr val="000000"/>
                </a:solidFill>
                <a:ea typeface="Arial Unicode MS" panose="020B0604020202020204" pitchFamily="34" charset="-128"/>
              </a:rPr>
              <a:t>Cochlear implants (CIs) are the </a:t>
            </a:r>
            <a:r>
              <a:rPr lang="en-AU" b="1" dirty="0">
                <a:solidFill>
                  <a:srgbClr val="000000"/>
                </a:solidFill>
                <a:ea typeface="Arial Unicode MS" panose="020B0604020202020204" pitchFamily="34" charset="-128"/>
              </a:rPr>
              <a:t>standard of care</a:t>
            </a:r>
            <a:r>
              <a:rPr lang="en-AU" dirty="0">
                <a:solidFill>
                  <a:srgbClr val="000000"/>
                </a:solidFill>
                <a:ea typeface="Arial Unicode MS" panose="020B0604020202020204" pitchFamily="34" charset="-128"/>
              </a:rPr>
              <a:t> for </a:t>
            </a:r>
            <a:r>
              <a:rPr lang="en-AU" b="1" dirty="0">
                <a:solidFill>
                  <a:srgbClr val="000000"/>
                </a:solidFill>
                <a:ea typeface="Arial Unicode MS" panose="020B0604020202020204" pitchFamily="34" charset="-128"/>
              </a:rPr>
              <a:t>newborns</a:t>
            </a:r>
            <a:r>
              <a:rPr lang="en-AU" dirty="0">
                <a:solidFill>
                  <a:srgbClr val="000000"/>
                </a:solidFill>
                <a:ea typeface="Arial Unicode MS" panose="020B0604020202020204" pitchFamily="34" charset="-128"/>
              </a:rPr>
              <a:t> with severe to profound sensorineural hearing loss (SNHL) in many developed countries </a:t>
            </a:r>
          </a:p>
          <a:p>
            <a:pPr marL="463794" lvl="1"/>
            <a:r>
              <a:rPr lang="en-AU" dirty="0">
                <a:solidFill>
                  <a:srgbClr val="000000"/>
                </a:solidFill>
                <a:ea typeface="Arial Unicode MS" panose="020B0604020202020204" pitchFamily="34" charset="-128"/>
              </a:rPr>
              <a:t>In children, penetration of CIs is high</a:t>
            </a:r>
          </a:p>
          <a:p>
            <a:pPr marL="180330"/>
            <a:r>
              <a:rPr lang="en-AU" dirty="0">
                <a:solidFill>
                  <a:srgbClr val="000000"/>
                </a:solidFill>
                <a:ea typeface="Arial Unicode MS" panose="020B0604020202020204" pitchFamily="34" charset="-128"/>
              </a:rPr>
              <a:t>In </a:t>
            </a:r>
            <a:r>
              <a:rPr lang="en-AU" b="1" dirty="0">
                <a:solidFill>
                  <a:srgbClr val="000000"/>
                </a:solidFill>
                <a:ea typeface="Arial Unicode MS" panose="020B0604020202020204" pitchFamily="34" charset="-128"/>
              </a:rPr>
              <a:t>adults</a:t>
            </a:r>
            <a:r>
              <a:rPr lang="en-AU" dirty="0">
                <a:solidFill>
                  <a:srgbClr val="000000"/>
                </a:solidFill>
                <a:ea typeface="Arial Unicode MS" panose="020B0604020202020204" pitchFamily="34" charset="-128"/>
              </a:rPr>
              <a:t>, cochlear implantation is often only considered when there is no benefit from hearing aids</a:t>
            </a:r>
          </a:p>
          <a:p>
            <a:pPr marL="463794" lvl="1"/>
            <a:r>
              <a:rPr lang="en-AU" dirty="0">
                <a:solidFill>
                  <a:srgbClr val="000000"/>
                </a:solidFill>
                <a:ea typeface="Arial Unicode MS" panose="020B0604020202020204" pitchFamily="34" charset="-128"/>
              </a:rPr>
              <a:t>Many adults who could benefit from CIs do not receive them </a:t>
            </a:r>
          </a:p>
          <a:p>
            <a:pPr marL="463794" lvl="1"/>
            <a:r>
              <a:rPr lang="en-AU" dirty="0">
                <a:solidFill>
                  <a:srgbClr val="000000"/>
                </a:solidFill>
                <a:ea typeface="Arial Unicode MS" panose="020B0604020202020204" pitchFamily="34" charset="-128"/>
              </a:rPr>
              <a:t>As in children, CI use in adults has potential to become the </a:t>
            </a:r>
            <a:r>
              <a:rPr lang="en-AU" b="1" dirty="0">
                <a:solidFill>
                  <a:srgbClr val="000000"/>
                </a:solidFill>
                <a:ea typeface="Arial Unicode MS" panose="020B0604020202020204" pitchFamily="34" charset="-128"/>
              </a:rPr>
              <a:t>standard of care</a:t>
            </a:r>
            <a:endParaRPr lang="en-AU" dirty="0">
              <a:solidFill>
                <a:srgbClr val="000000"/>
              </a:solidFill>
              <a:ea typeface="Arial Unicode MS" panose="020B0604020202020204" pitchFamily="34" charset="-128"/>
            </a:endParaRPr>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
        <p:nvSpPr>
          <p:cNvPr id="9" name="Text Placeholder 4">
            <a:extLst>
              <a:ext uri="{FF2B5EF4-FFF2-40B4-BE49-F238E27FC236}">
                <a16:creationId xmlns:a16="http://schemas.microsoft.com/office/drawing/2014/main" id="{153524DB-FB7E-4A53-9EC2-E91E20A4A0D6}"/>
              </a:ext>
            </a:extLst>
          </p:cNvPr>
          <p:cNvSpPr>
            <a:spLocks noGrp="1"/>
          </p:cNvSpPr>
          <p:nvPr>
            <p:ph type="body" sz="quarter" idx="10" hasCustomPrompt="1"/>
          </p:nvPr>
        </p:nvSpPr>
        <p:spPr>
          <a:xfrm>
            <a:off x="838200" y="6324600"/>
            <a:ext cx="10363200" cy="342900"/>
          </a:xfrm>
        </p:spPr>
        <p:txBody>
          <a:bodyPr anchor="b"/>
          <a:lstStyle>
            <a:lvl1pPr marL="0" indent="0">
              <a:buNone/>
              <a:defRPr sz="1000"/>
            </a:lvl1pPr>
          </a:lstStyle>
          <a:p>
            <a:pPr lvl="0"/>
            <a:endParaRPr lang="en-US" sz="900" dirty="0"/>
          </a:p>
          <a:p>
            <a:pPr>
              <a:spcBef>
                <a:spcPts val="0"/>
              </a:spcBef>
            </a:pPr>
            <a:r>
              <a:rPr lang="en-US" sz="900" b="1" dirty="0"/>
              <a:t>1.</a:t>
            </a:r>
            <a:r>
              <a:rPr lang="en-US" sz="900" dirty="0"/>
              <a:t> World Health Organization. Deafness and hearing loss. Available from: </a:t>
            </a:r>
            <a:r>
              <a:rPr lang="en-US" sz="900" dirty="0">
                <a:hlinkClick r:id="rId3"/>
              </a:rPr>
              <a:t>https://www.who.int/news-room/fact-sheets/detail/deafness-and-hearing-loss</a:t>
            </a:r>
            <a:r>
              <a:rPr lang="en-US" sz="900" dirty="0"/>
              <a:t> (Accessed July 2019)</a:t>
            </a:r>
          </a:p>
          <a:p>
            <a:pPr lvl="0">
              <a:spcBef>
                <a:spcPts val="0"/>
              </a:spcBef>
            </a:pPr>
            <a:r>
              <a:rPr lang="en-US" sz="900" dirty="0"/>
              <a:t>CI, cochlear implant; SNHL, sensorineural hearing loss</a:t>
            </a:r>
          </a:p>
        </p:txBody>
      </p:sp>
      <p:grpSp>
        <p:nvGrpSpPr>
          <p:cNvPr id="6" name="Group 5">
            <a:extLst>
              <a:ext uri="{FF2B5EF4-FFF2-40B4-BE49-F238E27FC236}">
                <a16:creationId xmlns:a16="http://schemas.microsoft.com/office/drawing/2014/main" id="{78BEBEE1-1BFC-446C-AE93-9682A7F7C7F5}"/>
              </a:ext>
            </a:extLst>
          </p:cNvPr>
          <p:cNvGrpSpPr/>
          <p:nvPr/>
        </p:nvGrpSpPr>
        <p:grpSpPr>
          <a:xfrm>
            <a:off x="7485938" y="1186712"/>
            <a:ext cx="4374000" cy="4892855"/>
            <a:chOff x="7485938" y="1186712"/>
            <a:chExt cx="4374000" cy="4892855"/>
          </a:xfrm>
        </p:grpSpPr>
        <p:pic>
          <p:nvPicPr>
            <p:cNvPr id="5" name="Picture 4">
              <a:extLst>
                <a:ext uri="{FF2B5EF4-FFF2-40B4-BE49-F238E27FC236}">
                  <a16:creationId xmlns:a16="http://schemas.microsoft.com/office/drawing/2014/main" id="{8D62C9DE-6480-44AF-9341-60429D9115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5938" y="1186712"/>
              <a:ext cx="4374000" cy="4892855"/>
            </a:xfrm>
            <a:prstGeom prst="rect">
              <a:avLst/>
            </a:prstGeom>
          </p:spPr>
        </p:pic>
        <p:pic>
          <p:nvPicPr>
            <p:cNvPr id="1026" name="Picture 2" descr="Image result for adult hearing loss">
              <a:extLst>
                <a:ext uri="{FF2B5EF4-FFF2-40B4-BE49-F238E27FC236}">
                  <a16:creationId xmlns:a16="http://schemas.microsoft.com/office/drawing/2014/main" id="{4AAF6E98-F999-48F5-829A-A7AAD000AAC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2554229"/>
              <a:ext cx="4035105" cy="22697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925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3DA-B190-439B-9347-1D7AA5175DED}"/>
              </a:ext>
            </a:extLst>
          </p:cNvPr>
          <p:cNvSpPr>
            <a:spLocks noGrp="1"/>
          </p:cNvSpPr>
          <p:nvPr>
            <p:ph type="title"/>
          </p:nvPr>
        </p:nvSpPr>
        <p:spPr>
          <a:xfrm>
            <a:off x="838198" y="493776"/>
            <a:ext cx="11163301" cy="1112580"/>
          </a:xfrm>
        </p:spPr>
        <p:txBody>
          <a:bodyPr/>
          <a:lstStyle/>
          <a:p>
            <a:r>
              <a:rPr lang="en-GB" sz="3200" dirty="0"/>
              <a:t>What do we know? </a:t>
            </a:r>
            <a:br>
              <a:rPr lang="en-GB" sz="3200" dirty="0"/>
            </a:br>
            <a:r>
              <a:rPr lang="en-GB" sz="2400" b="0" dirty="0">
                <a:solidFill>
                  <a:schemeClr val="accent5"/>
                </a:solidFill>
              </a:rPr>
              <a:t>Benefits have been demonstrated but adoption is low</a:t>
            </a:r>
            <a:br>
              <a:rPr lang="en-GB" sz="2400" dirty="0">
                <a:solidFill>
                  <a:schemeClr val="accent5"/>
                </a:solidFill>
              </a:rPr>
            </a:br>
            <a:endParaRPr lang="en-GB" sz="3200" dirty="0">
              <a:solidFill>
                <a:schemeClr val="accent5"/>
              </a:solidFill>
            </a:endParaRPr>
          </a:p>
        </p:txBody>
      </p:sp>
      <p:sp>
        <p:nvSpPr>
          <p:cNvPr id="3" name="Content Placeholder 2">
            <a:extLst>
              <a:ext uri="{FF2B5EF4-FFF2-40B4-BE49-F238E27FC236}">
                <a16:creationId xmlns:a16="http://schemas.microsoft.com/office/drawing/2014/main" id="{AFD6DB6F-D223-4709-B8FB-6F1C4041C886}"/>
              </a:ext>
            </a:extLst>
          </p:cNvPr>
          <p:cNvSpPr>
            <a:spLocks noGrp="1"/>
          </p:cNvSpPr>
          <p:nvPr>
            <p:ph idx="1"/>
          </p:nvPr>
        </p:nvSpPr>
        <p:spPr>
          <a:xfrm>
            <a:off x="6392881" y="2006550"/>
            <a:ext cx="5653453" cy="4311497"/>
          </a:xfrm>
        </p:spPr>
        <p:txBody>
          <a:bodyPr/>
          <a:lstStyle/>
          <a:p>
            <a:r>
              <a:rPr lang="en-GB" dirty="0"/>
              <a:t>Adults using CIs </a:t>
            </a:r>
            <a:r>
              <a:rPr lang="en-GB" b="1" dirty="0"/>
              <a:t>experience improvements </a:t>
            </a:r>
            <a:r>
              <a:rPr lang="en-GB" dirty="0"/>
              <a:t>compared with hearing aid only or no treatment, in terms of:</a:t>
            </a:r>
          </a:p>
          <a:p>
            <a:pPr lvl="1"/>
            <a:r>
              <a:rPr lang="en-GB" sz="2000" b="1" dirty="0"/>
              <a:t>speech perception</a:t>
            </a:r>
            <a:r>
              <a:rPr lang="en-GB" sz="2000" baseline="30000" dirty="0"/>
              <a:t>6,7</a:t>
            </a:r>
            <a:endParaRPr lang="en-GB" sz="2000" dirty="0"/>
          </a:p>
          <a:p>
            <a:pPr lvl="1"/>
            <a:r>
              <a:rPr lang="en-GB" sz="2000" b="1" dirty="0"/>
              <a:t>educational</a:t>
            </a:r>
            <a:r>
              <a:rPr lang="en-GB" sz="2000" baseline="30000" dirty="0"/>
              <a:t>8 </a:t>
            </a:r>
            <a:r>
              <a:rPr lang="en-GB" sz="2000" dirty="0"/>
              <a:t>and </a:t>
            </a:r>
            <a:r>
              <a:rPr lang="en-GB" sz="2000" b="1" dirty="0"/>
              <a:t>employment</a:t>
            </a:r>
            <a:r>
              <a:rPr lang="en-GB" sz="2000" baseline="30000" dirty="0"/>
              <a:t>9 </a:t>
            </a:r>
            <a:r>
              <a:rPr lang="en-GB" sz="2000" dirty="0"/>
              <a:t>opportunities</a:t>
            </a:r>
          </a:p>
          <a:p>
            <a:pPr lvl="1"/>
            <a:r>
              <a:rPr lang="en-GB" sz="2000" b="1" dirty="0"/>
              <a:t>quality of life</a:t>
            </a:r>
            <a:r>
              <a:rPr lang="en-GB" sz="2000" baseline="30000" dirty="0"/>
              <a:t>6,10</a:t>
            </a:r>
            <a:endParaRPr lang="en-GB" sz="2000" dirty="0"/>
          </a:p>
          <a:p>
            <a:r>
              <a:rPr lang="en-GB" dirty="0">
                <a:ea typeface="ＭＳ Ｐゴシック" charset="0"/>
              </a:rPr>
              <a:t>CIs have been shown to be </a:t>
            </a:r>
            <a:r>
              <a:rPr lang="en-GB" b="1" dirty="0">
                <a:ea typeface="ＭＳ Ｐゴシック" charset="0"/>
              </a:rPr>
              <a:t>cost effective</a:t>
            </a:r>
            <a:r>
              <a:rPr lang="en-GB" baseline="30000" dirty="0">
                <a:ea typeface="ＭＳ Ｐゴシック" charset="0"/>
              </a:rPr>
              <a:t>11</a:t>
            </a:r>
          </a:p>
          <a:p>
            <a:r>
              <a:rPr lang="en-GB" dirty="0"/>
              <a:t>However, penetration of CIs in eligible adults is as low as 5% </a:t>
            </a:r>
            <a:endParaRPr lang="en-GB" baseline="30000" dirty="0">
              <a:ea typeface="ＭＳ Ｐゴシック" charset="0"/>
            </a:endParaRPr>
          </a:p>
          <a:p>
            <a:endParaRPr lang="en-GB" baseline="30000" dirty="0">
              <a:ea typeface="ＭＳ Ｐゴシック" charset="0"/>
            </a:endParaRPr>
          </a:p>
        </p:txBody>
      </p:sp>
      <p:sp>
        <p:nvSpPr>
          <p:cNvPr id="4" name="Slide Number Placeholder 3">
            <a:extLst>
              <a:ext uri="{FF2B5EF4-FFF2-40B4-BE49-F238E27FC236}">
                <a16:creationId xmlns:a16="http://schemas.microsoft.com/office/drawing/2014/main" id="{431F3081-6567-4EA2-A31D-86BD810BCC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6B6FB5-4010-46E8-B47B-1AE3C0E9FCBC}" type="slidenum">
              <a:rPr kumimoji="0" lang="en-US" sz="900" b="1" i="0" u="none" strike="noStrike" kern="1200" cap="none" spc="0" normalizeH="0" baseline="0" noProof="0" smtClean="0">
                <a:ln>
                  <a:noFill/>
                </a:ln>
                <a:solidFill>
                  <a:prstClr val="white"/>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prstClr val="white"/>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C2A99C61-B98F-4094-B5D4-5F6D3B79F974}"/>
              </a:ext>
            </a:extLst>
          </p:cNvPr>
          <p:cNvSpPr>
            <a:spLocks noGrp="1"/>
          </p:cNvSpPr>
          <p:nvPr>
            <p:ph type="body" sz="quarter" idx="10"/>
          </p:nvPr>
        </p:nvSpPr>
        <p:spPr>
          <a:xfrm>
            <a:off x="498659" y="6038788"/>
            <a:ext cx="11502840" cy="871608"/>
          </a:xfrm>
        </p:spPr>
        <p:txBody>
          <a:bodyPr/>
          <a:lstStyle/>
          <a:p>
            <a:pPr>
              <a:spcBef>
                <a:spcPts val="0"/>
              </a:spcBef>
            </a:pPr>
            <a:r>
              <a:rPr lang="en-US" sz="700" dirty="0"/>
              <a:t>*Eligibility for CIs varies according to country-specific guidelines</a:t>
            </a:r>
          </a:p>
          <a:p>
            <a:pPr>
              <a:spcBef>
                <a:spcPts val="0"/>
              </a:spcBef>
            </a:pPr>
            <a:r>
              <a:rPr lang="en-GB" sz="700" b="1" dirty="0"/>
              <a:t>1. </a:t>
            </a:r>
            <a:r>
              <a:rPr lang="en-GB" sz="700" dirty="0"/>
              <a:t>World Health Organization. Deafness and hearing loss. Available from: </a:t>
            </a:r>
            <a:r>
              <a:rPr lang="en-GB" sz="700" u="sng" dirty="0">
                <a:hlinkClick r:id="rId3"/>
              </a:rPr>
              <a:t>https://www.who.int/news-room/fact-sheets/detail/deafness-and-hearing-loss</a:t>
            </a:r>
            <a:r>
              <a:rPr lang="en-GB" sz="700" dirty="0"/>
              <a:t> (Accessed June 2019); </a:t>
            </a:r>
            <a:r>
              <a:rPr lang="en-GB" sz="700" b="1" dirty="0"/>
              <a:t>2.</a:t>
            </a:r>
            <a:r>
              <a:rPr lang="en-GB" sz="700" dirty="0"/>
              <a:t> Global Burden of Disease Hearing Loss Expert Group. </a:t>
            </a:r>
            <a:r>
              <a:rPr lang="en-GB" sz="700" i="1" dirty="0"/>
              <a:t>Eur J Public Health</a:t>
            </a:r>
            <a:r>
              <a:rPr lang="en-GB" sz="700" dirty="0"/>
              <a:t> 2013;23:146–52; </a:t>
            </a:r>
            <a:r>
              <a:rPr lang="en-GB" sz="700" b="1" dirty="0"/>
              <a:t>3.</a:t>
            </a:r>
            <a:r>
              <a:rPr lang="en-GB" sz="700" dirty="0"/>
              <a:t> Sorkin D. </a:t>
            </a:r>
            <a:r>
              <a:rPr lang="en-GB" sz="700" i="1" dirty="0"/>
              <a:t>Cochlear Implants Int</a:t>
            </a:r>
            <a:r>
              <a:rPr lang="en-GB" sz="700" dirty="0"/>
              <a:t> 2013;14(</a:t>
            </a:r>
            <a:r>
              <a:rPr lang="en-GB" sz="700" dirty="0" err="1"/>
              <a:t>Suppl</a:t>
            </a:r>
            <a:r>
              <a:rPr lang="en-GB" sz="700" dirty="0"/>
              <a:t> 1):S1; </a:t>
            </a:r>
            <a:r>
              <a:rPr lang="en-GB" sz="700" b="1" dirty="0"/>
              <a:t>4. </a:t>
            </a:r>
            <a:r>
              <a:rPr lang="en-GB" sz="700" dirty="0"/>
              <a:t>De Raeve L. </a:t>
            </a:r>
            <a:r>
              <a:rPr lang="en-GB" sz="700" i="1" dirty="0"/>
              <a:t>Eur Ann </a:t>
            </a:r>
            <a:r>
              <a:rPr lang="en-GB" sz="700" i="1" dirty="0" err="1"/>
              <a:t>Otorhinolaryngol</a:t>
            </a:r>
            <a:r>
              <a:rPr lang="en-GB" sz="700" i="1" dirty="0"/>
              <a:t> Head Neck Dis</a:t>
            </a:r>
            <a:r>
              <a:rPr lang="en-GB" sz="700" dirty="0"/>
              <a:t> 2016;133(</a:t>
            </a:r>
            <a:r>
              <a:rPr lang="en-GB" sz="700" dirty="0" err="1"/>
              <a:t>Suppl</a:t>
            </a:r>
            <a:r>
              <a:rPr lang="en-GB" sz="700" dirty="0"/>
              <a:t> 1):S57–60; </a:t>
            </a:r>
            <a:r>
              <a:rPr lang="en-GB" sz="700" b="1" dirty="0"/>
              <a:t>5.</a:t>
            </a:r>
            <a:r>
              <a:rPr lang="en-GB" sz="700" dirty="0"/>
              <a:t> Raine C. </a:t>
            </a:r>
            <a:r>
              <a:rPr lang="en-GB" sz="700" i="1" dirty="0"/>
              <a:t>Cochlear Implants Int</a:t>
            </a:r>
            <a:r>
              <a:rPr lang="en-GB" sz="700" dirty="0"/>
              <a:t> 2013;14(</a:t>
            </a:r>
            <a:r>
              <a:rPr lang="en-GB" sz="700" dirty="0" err="1"/>
              <a:t>Suppl</a:t>
            </a:r>
            <a:r>
              <a:rPr lang="en-GB" sz="700" dirty="0"/>
              <a:t> 1):S32–7; </a:t>
            </a:r>
            <a:r>
              <a:rPr lang="en-GB" sz="700" b="1" dirty="0"/>
              <a:t>6.</a:t>
            </a:r>
            <a:r>
              <a:rPr lang="en-GB" sz="700" dirty="0"/>
              <a:t> Lenarz T </a:t>
            </a:r>
            <a:r>
              <a:rPr lang="en-GB" sz="700" i="1" dirty="0"/>
              <a:t>et al</a:t>
            </a:r>
            <a:r>
              <a:rPr lang="en-GB" sz="700" dirty="0"/>
              <a:t>. </a:t>
            </a:r>
            <a:r>
              <a:rPr lang="en-GB" sz="700" i="1" dirty="0"/>
              <a:t>Audiol Neurootol</a:t>
            </a:r>
            <a:r>
              <a:rPr lang="en-GB" sz="700" dirty="0"/>
              <a:t> 2017;22:61–73; </a:t>
            </a:r>
            <a:r>
              <a:rPr lang="en-GB" sz="700" b="1" dirty="0"/>
              <a:t>7. </a:t>
            </a:r>
            <a:r>
              <a:rPr lang="en-GB" sz="700" dirty="0"/>
              <a:t>Bassim MK </a:t>
            </a:r>
            <a:r>
              <a:rPr lang="en-GB" sz="700" i="1" dirty="0"/>
              <a:t>et al</a:t>
            </a:r>
            <a:r>
              <a:rPr lang="en-GB" sz="700" dirty="0"/>
              <a:t>. </a:t>
            </a:r>
            <a:r>
              <a:rPr lang="en-GB" sz="700" i="1" dirty="0"/>
              <a:t>Laryngoscope</a:t>
            </a:r>
            <a:r>
              <a:rPr lang="en-GB" sz="700" dirty="0"/>
              <a:t> 2005;115:1568–73; </a:t>
            </a:r>
            <a:r>
              <a:rPr lang="en-GB" sz="700" b="1" dirty="0"/>
              <a:t>8. </a:t>
            </a:r>
            <a:r>
              <a:rPr lang="en-GB" sz="700" dirty="0"/>
              <a:t>Shield B. Evaluation of the social and economic costs of hearing impairment. A report for Hear-it. 2006. Available from: </a:t>
            </a:r>
            <a:r>
              <a:rPr lang="en-GB" sz="700" u="sng" dirty="0">
                <a:hlinkClick r:id="rId4"/>
              </a:rPr>
              <a:t>https://www.hear-it.org/sites/default/files/multimedia/documents/Hear_It_Report_October_2006.pdf</a:t>
            </a:r>
            <a:r>
              <a:rPr lang="en-GB" sz="700" dirty="0"/>
              <a:t> (Accessed June 2019); </a:t>
            </a:r>
            <a:r>
              <a:rPr lang="en-GB" sz="700" b="1" dirty="0"/>
              <a:t>9.</a:t>
            </a:r>
            <a:r>
              <a:rPr lang="en-GB" sz="700" dirty="0"/>
              <a:t> Woodcock K, Pole JD. </a:t>
            </a:r>
            <a:r>
              <a:rPr lang="en-GB" sz="700" i="1" dirty="0"/>
              <a:t>Int J Rehabil Res</a:t>
            </a:r>
            <a:r>
              <a:rPr lang="en-GB" sz="700" dirty="0"/>
              <a:t> 2008;31:297–304; </a:t>
            </a:r>
            <a:r>
              <a:rPr lang="en-GB" sz="700" b="1" dirty="0"/>
              <a:t>10. </a:t>
            </a:r>
            <a:r>
              <a:rPr lang="en-GB" sz="700" dirty="0"/>
              <a:t>Sanchez-Cuadrado I </a:t>
            </a:r>
            <a:r>
              <a:rPr lang="en-GB" sz="700" i="1" dirty="0"/>
              <a:t>et al</a:t>
            </a:r>
            <a:r>
              <a:rPr lang="en-GB" sz="700" dirty="0"/>
              <a:t>. </a:t>
            </a:r>
            <a:r>
              <a:rPr lang="en-GB" sz="700" i="1" dirty="0"/>
              <a:t>Ann Otol Rhinol Laryngol</a:t>
            </a:r>
            <a:r>
              <a:rPr lang="en-GB" sz="700" dirty="0"/>
              <a:t> 2013;122:222–8; </a:t>
            </a:r>
            <a:r>
              <a:rPr lang="en-GB" sz="700" b="1" dirty="0"/>
              <a:t>11.</a:t>
            </a:r>
            <a:r>
              <a:rPr lang="en-GB" sz="700" dirty="0"/>
              <a:t> Bond M </a:t>
            </a:r>
            <a:r>
              <a:rPr lang="en-GB" sz="700" i="1" dirty="0"/>
              <a:t>et al</a:t>
            </a:r>
            <a:r>
              <a:rPr lang="en-GB" sz="700" dirty="0"/>
              <a:t>. </a:t>
            </a:r>
            <a:r>
              <a:rPr lang="en-GB" sz="700" i="1" dirty="0"/>
              <a:t>Health Technol Assess</a:t>
            </a:r>
            <a:r>
              <a:rPr lang="en-GB" sz="700" dirty="0"/>
              <a:t> 2009;13:1–330</a:t>
            </a:r>
          </a:p>
          <a:p>
            <a:pPr>
              <a:spcBef>
                <a:spcPts val="0"/>
              </a:spcBef>
            </a:pPr>
            <a:r>
              <a:rPr lang="en-US" sz="700" dirty="0"/>
              <a:t>CI, cochlear implant; M, millions</a:t>
            </a:r>
            <a:endParaRPr lang="en-GB" sz="700" dirty="0"/>
          </a:p>
          <a:p>
            <a:pPr>
              <a:spcBef>
                <a:spcPts val="0"/>
              </a:spcBef>
            </a:pPr>
            <a:endParaRPr lang="en-US" sz="800" dirty="0"/>
          </a:p>
        </p:txBody>
      </p:sp>
      <p:sp>
        <p:nvSpPr>
          <p:cNvPr id="13" name="TextBox 12">
            <a:extLst>
              <a:ext uri="{FF2B5EF4-FFF2-40B4-BE49-F238E27FC236}">
                <a16:creationId xmlns:a16="http://schemas.microsoft.com/office/drawing/2014/main" id="{437F5882-9294-4DF3-B522-E6E764BF1A70}"/>
              </a:ext>
            </a:extLst>
          </p:cNvPr>
          <p:cNvSpPr txBox="1"/>
          <p:nvPr/>
        </p:nvSpPr>
        <p:spPr>
          <a:xfrm>
            <a:off x="944350" y="5448419"/>
            <a:ext cx="35477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Tahoma"/>
                <a:ea typeface="ＭＳ Ｐゴシック" charset="0"/>
                <a:cs typeface="+mn-cs"/>
              </a:rPr>
              <a:t>Global adult hearing loss (2018)</a:t>
            </a:r>
          </a:p>
        </p:txBody>
      </p:sp>
      <p:sp>
        <p:nvSpPr>
          <p:cNvPr id="16" name="Content Placeholder 2">
            <a:extLst>
              <a:ext uri="{FF2B5EF4-FFF2-40B4-BE49-F238E27FC236}">
                <a16:creationId xmlns:a16="http://schemas.microsoft.com/office/drawing/2014/main" id="{76AFD6F5-39F5-4066-ABDE-6BBEB038CB6F}"/>
              </a:ext>
            </a:extLst>
          </p:cNvPr>
          <p:cNvSpPr txBox="1">
            <a:spLocks/>
          </p:cNvSpPr>
          <p:nvPr/>
        </p:nvSpPr>
        <p:spPr>
          <a:xfrm>
            <a:off x="6268954" y="5192244"/>
            <a:ext cx="5653453" cy="871608"/>
          </a:xfrm>
          <a:prstGeom prst="rect">
            <a:avLst/>
          </a:prstGeom>
        </p:spPr>
        <p:txBody>
          <a:bodyPr vert="horz" lIns="91440" tIns="0" rIns="91440" bIns="0" rtlCol="0">
            <a:noAutofit/>
          </a:bodyPr>
          <a:lstStyle>
            <a:lvl1pPr marL="182880" indent="-182880" algn="l" defTabSz="914400" rtl="0" eaLnBrk="1" latinLnBrk="0" hangingPunct="1">
              <a:lnSpc>
                <a:spcPct val="100000"/>
              </a:lnSpc>
              <a:spcBef>
                <a:spcPts val="1000"/>
              </a:spcBef>
              <a:buClr>
                <a:schemeClr val="accent1"/>
              </a:buClr>
              <a:buSzPct val="125000"/>
              <a:buFont typeface="Arial" panose="020B0604020202020204" pitchFamily="34" charset="0"/>
              <a:buChar char="•"/>
              <a:defRPr sz="2000" kern="1200">
                <a:solidFill>
                  <a:schemeClr val="tx1"/>
                </a:solidFill>
                <a:latin typeface="+mn-lt"/>
                <a:ea typeface="+mn-ea"/>
                <a:cs typeface="+mn-cs"/>
              </a:defRPr>
            </a:lvl1pPr>
            <a:lvl2pPr marL="466344" indent="-283464" algn="l" defTabSz="914400" rtl="0" eaLnBrk="1" latinLnBrk="0" hangingPunct="1">
              <a:lnSpc>
                <a:spcPct val="100000"/>
              </a:lnSpc>
              <a:spcBef>
                <a:spcPts val="500"/>
              </a:spcBef>
              <a:buClr>
                <a:schemeClr val="accent1"/>
              </a:buClr>
              <a:buFont typeface="Trebuchet MS" panose="020B0603020202020204" pitchFamily="34" charset="0"/>
              <a:buChar char="—"/>
              <a:defRPr sz="1800" kern="1200">
                <a:solidFill>
                  <a:schemeClr val="tx1"/>
                </a:solidFill>
                <a:latin typeface="+mn-lt"/>
                <a:ea typeface="+mn-ea"/>
                <a:cs typeface="+mn-cs"/>
              </a:defRPr>
            </a:lvl2pPr>
            <a:lvl3pPr marL="640080" indent="-192024"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22960" indent="-201168" algn="l" defTabSz="914400" rtl="0" eaLnBrk="1" latinLnBrk="0" hangingPunct="1">
              <a:lnSpc>
                <a:spcPct val="100000"/>
              </a:lnSpc>
              <a:spcBef>
                <a:spcPts val="500"/>
              </a:spcBef>
              <a:buClr>
                <a:schemeClr val="accent1"/>
              </a:buClr>
              <a:buFont typeface="Trebuchet MS" panose="020B0603020202020204" pitchFamily="34" charset="0"/>
              <a:buChar char="—"/>
              <a:defRPr sz="1600" kern="1200">
                <a:solidFill>
                  <a:schemeClr val="tx1"/>
                </a:solidFill>
                <a:latin typeface="+mn-lt"/>
                <a:ea typeface="+mn-ea"/>
                <a:cs typeface="+mn-cs"/>
              </a:defRPr>
            </a:lvl4pPr>
            <a:lvl5pPr marL="987552" indent="-173736" algn="l" defTabSz="914400" rtl="0" eaLnBrk="1" latinLnBrk="0" hangingPunct="1">
              <a:lnSpc>
                <a:spcPct val="10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2000" b="1" kern="1200"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0000"/>
              </a:buClr>
              <a:buSzPct val="125000"/>
              <a:buFont typeface="Arial" panose="020B0604020202020204" pitchFamily="34" charset="0"/>
              <a:buNone/>
              <a:tabLst/>
              <a:defRPr/>
            </a:pPr>
            <a:endParaRPr kumimoji="0" lang="en-GB" sz="2000" b="0" i="0" u="none" strike="noStrike" kern="1200" cap="none" spc="0" normalizeH="0" baseline="30000" noProof="0" dirty="0">
              <a:ln>
                <a:noFill/>
              </a:ln>
              <a:solidFill>
                <a:prstClr val="black"/>
              </a:solidFill>
              <a:effectLst/>
              <a:uLnTx/>
              <a:uFillTx/>
              <a:latin typeface="Tahoma"/>
              <a:ea typeface="ＭＳ Ｐゴシック" charset="0"/>
              <a:cs typeface="+mn-cs"/>
            </a:endParaRPr>
          </a:p>
        </p:txBody>
      </p:sp>
      <p:pic>
        <p:nvPicPr>
          <p:cNvPr id="6" name="Picture 5">
            <a:extLst>
              <a:ext uri="{FF2B5EF4-FFF2-40B4-BE49-F238E27FC236}">
                <a16:creationId xmlns:a16="http://schemas.microsoft.com/office/drawing/2014/main" id="{33F8A920-8908-4B60-B501-046145712C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719" y="2107381"/>
            <a:ext cx="6096996" cy="3126871"/>
          </a:xfrm>
          <a:prstGeom prst="rect">
            <a:avLst/>
          </a:prstGeom>
        </p:spPr>
      </p:pic>
    </p:spTree>
    <p:extLst>
      <p:ext uri="{BB962C8B-B14F-4D97-AF65-F5344CB8AC3E}">
        <p14:creationId xmlns:p14="http://schemas.microsoft.com/office/powerpoint/2010/main" val="1454859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4DB1-7F10-4AE8-9682-070617F09240}"/>
              </a:ext>
            </a:extLst>
          </p:cNvPr>
          <p:cNvSpPr>
            <a:spLocks noGrp="1"/>
          </p:cNvSpPr>
          <p:nvPr>
            <p:ph type="ctrTitle"/>
          </p:nvPr>
        </p:nvSpPr>
        <p:spPr/>
        <p:txBody>
          <a:bodyPr/>
          <a:lstStyle/>
          <a:p>
            <a:r>
              <a:rPr lang="en-GB" dirty="0">
                <a:solidFill>
                  <a:schemeClr val="tx1"/>
                </a:solidFill>
                <a:cs typeface="Arial" panose="020B0604020202020204" pitchFamily="34" charset="0"/>
              </a:rPr>
              <a:t>Defining standard of care</a:t>
            </a:r>
            <a:endParaRPr lang="en-GB" dirty="0"/>
          </a:p>
        </p:txBody>
      </p:sp>
      <p:sp>
        <p:nvSpPr>
          <p:cNvPr id="4" name="Slide Number Placeholder 3">
            <a:extLst>
              <a:ext uri="{FF2B5EF4-FFF2-40B4-BE49-F238E27FC236}">
                <a16:creationId xmlns:a16="http://schemas.microsoft.com/office/drawing/2014/main" id="{16FA3DA0-015D-4CAD-AB30-76AB82DC2F1C}"/>
              </a:ext>
            </a:extLst>
          </p:cNvPr>
          <p:cNvSpPr txBox="1">
            <a:spLocks/>
          </p:cNvSpPr>
          <p:nvPr/>
        </p:nvSpPr>
        <p:spPr>
          <a:xfrm>
            <a:off x="0" y="6492875"/>
            <a:ext cx="3311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7E6B6FB5-4010-46E8-B47B-1AE3C0E9FCBC}" type="slidenum">
              <a:rPr lang="en-US" sz="900" b="1" smtClean="0">
                <a:solidFill>
                  <a:prstClr val="white"/>
                </a:solidFill>
                <a:latin typeface="Tahoma"/>
              </a:rPr>
              <a:pPr algn="ctr">
                <a:defRPr/>
              </a:pPr>
              <a:t>9</a:t>
            </a:fld>
            <a:endParaRPr lang="en-US" sz="900" b="1" dirty="0">
              <a:solidFill>
                <a:prstClr val="white"/>
              </a:solidFill>
              <a:latin typeface="Tahoma"/>
            </a:endParaRPr>
          </a:p>
        </p:txBody>
      </p:sp>
    </p:spTree>
    <p:extLst>
      <p:ext uri="{BB962C8B-B14F-4D97-AF65-F5344CB8AC3E}">
        <p14:creationId xmlns:p14="http://schemas.microsoft.com/office/powerpoint/2010/main" val="2103358999"/>
      </p:ext>
    </p:extLst>
  </p:cSld>
  <p:clrMapOvr>
    <a:masterClrMapping/>
  </p:clrMapOvr>
</p:sld>
</file>

<file path=ppt/theme/theme1.xml><?xml version="1.0" encoding="utf-8"?>
<a:theme xmlns:a="http://schemas.openxmlformats.org/drawingml/2006/main" name="5_Custom Design">
  <a:themeElements>
    <a:clrScheme name="Cochlear 4">
      <a:dk1>
        <a:srgbClr val="000000"/>
      </a:dk1>
      <a:lt1>
        <a:srgbClr val="FFFFFF"/>
      </a:lt1>
      <a:dk2>
        <a:srgbClr val="FDC82F"/>
      </a:dk2>
      <a:lt2>
        <a:srgbClr val="C7C2BA"/>
      </a:lt2>
      <a:accent1>
        <a:srgbClr val="009970"/>
      </a:accent1>
      <a:accent2>
        <a:srgbClr val="005C84"/>
      </a:accent2>
      <a:accent3>
        <a:srgbClr val="772059"/>
      </a:accent3>
      <a:accent4>
        <a:srgbClr val="DA39AF"/>
      </a:accent4>
      <a:accent5>
        <a:srgbClr val="D0103A"/>
      </a:accent5>
      <a:accent6>
        <a:srgbClr val="FFA100"/>
      </a:accent6>
      <a:hlink>
        <a:srgbClr val="0098C3"/>
      </a:hlink>
      <a:folHlink>
        <a:srgbClr val="69BE28"/>
      </a:folHlink>
    </a:clrScheme>
    <a:fontScheme name="Custom Design">
      <a:majorFont>
        <a:latin typeface="Arial"/>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Office Theme">
  <a:themeElements>
    <a:clrScheme name="Custom 2">
      <a:dk1>
        <a:sysClr val="windowText" lastClr="000000"/>
      </a:dk1>
      <a:lt1>
        <a:sysClr val="window" lastClr="FFFFFF"/>
      </a:lt1>
      <a:dk2>
        <a:srgbClr val="000000"/>
      </a:dk2>
      <a:lt2>
        <a:srgbClr val="F8F8F8"/>
      </a:lt2>
      <a:accent1>
        <a:srgbClr val="000000"/>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_Delphi meeting_30Mar2019JF" id="{56654D75-2011-471F-B246-A59D38EFCA86}" vid="{8A3915C2-213C-4ADA-94B5-3B755459392B}"/>
    </a:ext>
  </a:extLst>
</a:theme>
</file>

<file path=ppt/theme/theme3.xml><?xml version="1.0" encoding="utf-8"?>
<a:theme xmlns:a="http://schemas.openxmlformats.org/drawingml/2006/main" name="Custom Design">
  <a:themeElements>
    <a:clrScheme name="Cochlear 4">
      <a:dk1>
        <a:srgbClr val="000000"/>
      </a:dk1>
      <a:lt1>
        <a:srgbClr val="FFFFFF"/>
      </a:lt1>
      <a:dk2>
        <a:srgbClr val="FDC82F"/>
      </a:dk2>
      <a:lt2>
        <a:srgbClr val="C7C2BA"/>
      </a:lt2>
      <a:accent1>
        <a:srgbClr val="009970"/>
      </a:accent1>
      <a:accent2>
        <a:srgbClr val="005C84"/>
      </a:accent2>
      <a:accent3>
        <a:srgbClr val="772059"/>
      </a:accent3>
      <a:accent4>
        <a:srgbClr val="DA39AF"/>
      </a:accent4>
      <a:accent5>
        <a:srgbClr val="D0103A"/>
      </a:accent5>
      <a:accent6>
        <a:srgbClr val="FFA100"/>
      </a:accent6>
      <a:hlink>
        <a:srgbClr val="0098C3"/>
      </a:hlink>
      <a:folHlink>
        <a:srgbClr val="69BE28"/>
      </a:folHlink>
    </a:clrScheme>
    <a:fontScheme name="Custom Design">
      <a:majorFont>
        <a:latin typeface="Arial"/>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Cochlear 4">
      <a:dk1>
        <a:srgbClr val="000000"/>
      </a:dk1>
      <a:lt1>
        <a:srgbClr val="FFFFFF"/>
      </a:lt1>
      <a:dk2>
        <a:srgbClr val="FDC82F"/>
      </a:dk2>
      <a:lt2>
        <a:srgbClr val="C7C2BA"/>
      </a:lt2>
      <a:accent1>
        <a:srgbClr val="009970"/>
      </a:accent1>
      <a:accent2>
        <a:srgbClr val="005C84"/>
      </a:accent2>
      <a:accent3>
        <a:srgbClr val="772059"/>
      </a:accent3>
      <a:accent4>
        <a:srgbClr val="DA39AF"/>
      </a:accent4>
      <a:accent5>
        <a:srgbClr val="D0103A"/>
      </a:accent5>
      <a:accent6>
        <a:srgbClr val="FFA100"/>
      </a:accent6>
      <a:hlink>
        <a:srgbClr val="0098C3"/>
      </a:hlink>
      <a:folHlink>
        <a:srgbClr val="69BE28"/>
      </a:folHlink>
    </a:clrScheme>
    <a:fontScheme name="Custom Design">
      <a:majorFont>
        <a:latin typeface="Arial"/>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ustom Design">
  <a:themeElements>
    <a:clrScheme name="Cochlear 4">
      <a:dk1>
        <a:srgbClr val="000000"/>
      </a:dk1>
      <a:lt1>
        <a:srgbClr val="FFFFFF"/>
      </a:lt1>
      <a:dk2>
        <a:srgbClr val="FDC82F"/>
      </a:dk2>
      <a:lt2>
        <a:srgbClr val="C7C2BA"/>
      </a:lt2>
      <a:accent1>
        <a:srgbClr val="009970"/>
      </a:accent1>
      <a:accent2>
        <a:srgbClr val="005C84"/>
      </a:accent2>
      <a:accent3>
        <a:srgbClr val="772059"/>
      </a:accent3>
      <a:accent4>
        <a:srgbClr val="DA39AF"/>
      </a:accent4>
      <a:accent5>
        <a:srgbClr val="D0103A"/>
      </a:accent5>
      <a:accent6>
        <a:srgbClr val="FFA100"/>
      </a:accent6>
      <a:hlink>
        <a:srgbClr val="0098C3"/>
      </a:hlink>
      <a:folHlink>
        <a:srgbClr val="69BE28"/>
      </a:folHlink>
    </a:clrScheme>
    <a:fontScheme name="Custom Design">
      <a:majorFont>
        <a:latin typeface="Arial"/>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Custom 2">
      <a:dk1>
        <a:sysClr val="windowText" lastClr="000000"/>
      </a:dk1>
      <a:lt1>
        <a:sysClr val="window" lastClr="FFFFFF"/>
      </a:lt1>
      <a:dk2>
        <a:srgbClr val="000000"/>
      </a:dk2>
      <a:lt2>
        <a:srgbClr val="F8F8F8"/>
      </a:lt2>
      <a:accent1>
        <a:srgbClr val="000000"/>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_Delphi meeting_30Mar2019JF" id="{56654D75-2011-471F-B246-A59D38EFCA86}" vid="{8A3915C2-213C-4ADA-94B5-3B755459392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1505</TotalTime>
  <Words>3875</Words>
  <PresentationFormat>Widescreen</PresentationFormat>
  <Paragraphs>430</Paragraphs>
  <Slides>54</Slides>
  <Notes>12</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54</vt:i4>
      </vt:variant>
    </vt:vector>
  </HeadingPairs>
  <TitlesOfParts>
    <vt:vector size="70" baseType="lpstr">
      <vt:lpstr>Arial</vt:lpstr>
      <vt:lpstr>Calibri</vt:lpstr>
      <vt:lpstr>Calibri Light</vt:lpstr>
      <vt:lpstr>Lucida Grande</vt:lpstr>
      <vt:lpstr>Tahoma</vt:lpstr>
      <vt:lpstr>Times New Roman</vt:lpstr>
      <vt:lpstr>Trebuchet MS</vt:lpstr>
      <vt:lpstr>Wingdings</vt:lpstr>
      <vt:lpstr>5_Custom Design</vt:lpstr>
      <vt:lpstr>5_Office Theme</vt:lpstr>
      <vt:lpstr>Custom Design</vt:lpstr>
      <vt:lpstr>1_Custom Design</vt:lpstr>
      <vt:lpstr>2_Custom Design</vt:lpstr>
      <vt:lpstr>3_Custom Design</vt:lpstr>
      <vt:lpstr>4_Custom Design</vt:lpstr>
      <vt:lpstr>6_Office Theme</vt:lpstr>
      <vt:lpstr>PowerPoint Presentation</vt:lpstr>
      <vt:lpstr>Disclosures</vt:lpstr>
      <vt:lpstr>Contents</vt:lpstr>
      <vt:lpstr>Global burden of hearing loss</vt:lpstr>
      <vt:lpstr>Global burden of hearing loss</vt:lpstr>
      <vt:lpstr>Hearing loss and dementia</vt:lpstr>
      <vt:lpstr>Cochlear implant use in adults</vt:lpstr>
      <vt:lpstr>What do we know?  Benefits have been demonstrated but adoption is low </vt:lpstr>
      <vt:lpstr>Defining standard of care</vt:lpstr>
      <vt:lpstr>What does standard of care mean?</vt:lpstr>
      <vt:lpstr>What does standard of care  mean for the patient?</vt:lpstr>
      <vt:lpstr>Consensus to achieve standard of care in CI treatment for adults</vt:lpstr>
      <vt:lpstr>PowerPoint Presentation</vt:lpstr>
      <vt:lpstr>What is a Delphi consensus process?</vt:lpstr>
      <vt:lpstr>Clinical practice guidelines</vt:lpstr>
      <vt:lpstr>Consensus statements</vt:lpstr>
      <vt:lpstr>Consensus statements and clinical practice guidelines</vt:lpstr>
      <vt:lpstr>Delphi consensus process and achieving standard of care</vt:lpstr>
      <vt:lpstr>Overview of the cochlear implant Delphi process</vt:lpstr>
      <vt:lpstr>Steering committee</vt:lpstr>
      <vt:lpstr>Delphi panel</vt:lpstr>
      <vt:lpstr>Geographic spread of Delphi panel members</vt:lpstr>
      <vt:lpstr>Panel: global experience across audiology and cochlear implantation</vt:lpstr>
      <vt:lpstr>Advocacy is key to real-world acceptance: Consumer and Professional Advocacy Committee (CAPAC)</vt:lpstr>
      <vt:lpstr>Consumer and Professional Advocacy Committee (CAPAC)</vt:lpstr>
      <vt:lpstr>Levels of evidence</vt:lpstr>
      <vt:lpstr>Literature review to inform statements</vt:lpstr>
      <vt:lpstr>Delphi voting process</vt:lpstr>
      <vt:lpstr>Delphi voting process</vt:lpstr>
      <vt:lpstr>Next steps</vt:lpstr>
      <vt:lpstr>What will the Consensus Statements lead to?</vt:lpstr>
      <vt:lpstr>Maximizing the impact of the Delphi process</vt:lpstr>
      <vt:lpstr>Working together towards the same goal </vt:lpstr>
      <vt:lpstr>PowerPoint Presentation</vt:lpstr>
      <vt:lpstr>Consensus Statement Categories </vt:lpstr>
      <vt:lpstr>PowerPoint Presentation</vt:lpstr>
      <vt:lpstr>Consensus Statement</vt:lpstr>
      <vt:lpstr>PowerPoint Presentation</vt:lpstr>
      <vt:lpstr>Consensus Statements</vt:lpstr>
      <vt:lpstr>Consensus Statements</vt:lpstr>
      <vt:lpstr>Consensus Statements</vt:lpstr>
      <vt:lpstr>PowerPoint Presentation</vt:lpstr>
      <vt:lpstr>Consensus Statements</vt:lpstr>
      <vt:lpstr>PowerPoint Presentation</vt:lpstr>
      <vt:lpstr>Consensus Statements</vt:lpstr>
      <vt:lpstr>Consensus Statements</vt:lpstr>
      <vt:lpstr>PowerPoint Presentation</vt:lpstr>
      <vt:lpstr>Consensus Statements</vt:lpstr>
      <vt:lpstr>Consensus Statements</vt:lpstr>
      <vt:lpstr>PowerPoint Presentation</vt:lpstr>
      <vt:lpstr>Consensus Statements</vt:lpstr>
      <vt:lpstr>Consensus Statements</vt:lpstr>
      <vt:lpstr>PowerPoint Presentation</vt:lpstr>
      <vt:lpstr>Consensus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2019-12-12T02:32:24Z</dcterms:created>
  <dcterms:modified xsi:type="dcterms:W3CDTF">2020-02-18T05:16:18Z</dcterms:modified>
</cp:coreProperties>
</file>